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DA5F6-2315-4453-9E41-698B7D8558AC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4784-761E-4298-8BA6-D53EFC1F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763000" cy="1470025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</a:rPr>
              <a:t>A</a:t>
            </a:r>
            <a:r>
              <a:rPr lang="en-US" sz="1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16600" b="1" dirty="0" smtClean="0">
                <a:solidFill>
                  <a:srgbClr val="00B050"/>
                </a:solidFill>
              </a:rPr>
              <a:t>C</a:t>
            </a:r>
            <a:r>
              <a:rPr lang="en-US" sz="16600" b="1" dirty="0" smtClean="0"/>
              <a:t> Quilt</a:t>
            </a:r>
            <a:endParaRPr lang="en-US" sz="1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64770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Mrs. Flores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4600" y="1676400"/>
            <a:ext cx="6477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Ms. </a:t>
            </a:r>
            <a:r>
              <a:rPr kumimoji="0" lang="en-US" sz="8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Gamboa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200400"/>
            <a:ext cx="6477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Mrs. Putnam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0" y="4800600"/>
            <a:ext cx="6477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Mrs.</a:t>
            </a:r>
            <a:r>
              <a:rPr kumimoji="0" lang="en-US" sz="8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Upshaw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763000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2010-2011</a:t>
            </a:r>
            <a:endParaRPr lang="en-US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7630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</a:rPr>
              <a:t>Pease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Elementary</a:t>
            </a:r>
            <a:endParaRPr lang="en-US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ABC Quilt</vt:lpstr>
      <vt:lpstr>Mrs. Flores</vt:lpstr>
      <vt:lpstr>2010-2011</vt:lpstr>
      <vt:lpstr>Pease Elementary</vt:lpstr>
    </vt:vector>
  </TitlesOfParts>
  <Company>MISD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Quilt</dc:title>
  <dc:creator>rebecca.gage</dc:creator>
  <cp:lastModifiedBy>rebecca.gage</cp:lastModifiedBy>
  <cp:revision>5</cp:revision>
  <dcterms:created xsi:type="dcterms:W3CDTF">2011-01-20T21:10:39Z</dcterms:created>
  <dcterms:modified xsi:type="dcterms:W3CDTF">2011-01-28T14:20:15Z</dcterms:modified>
</cp:coreProperties>
</file>