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2278" y="3962400"/>
            <a:ext cx="5485209" cy="132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82278" y="5588000"/>
            <a:ext cx="5485209" cy="193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00650" y="366186"/>
            <a:ext cx="137041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850" y="366186"/>
            <a:ext cx="40005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26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7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0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57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53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1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54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850" y="2133602"/>
            <a:ext cx="268486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5010" y="2133602"/>
            <a:ext cx="26860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7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4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5850" y="366184"/>
            <a:ext cx="548521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5850" y="2133602"/>
            <a:ext cx="548521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2279" y="8699502"/>
            <a:ext cx="1600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0350" y="8699502"/>
            <a:ext cx="21717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699502"/>
            <a:ext cx="1600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5829300" cy="1999094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All About 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88630"/>
            <a:ext cx="4800600" cy="1087970"/>
          </a:xfrm>
        </p:spPr>
        <p:txBody>
          <a:bodyPr/>
          <a:lstStyle/>
          <a:p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102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21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610" y="10668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name </a:t>
            </a:r>
            <a:r>
              <a:rPr lang="en-US" sz="2400" dirty="0" smtClean="0">
                <a:latin typeface="Century Gothic" pitchFamily="34" charset="0"/>
              </a:rPr>
              <a:t>is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10" y="17526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I </a:t>
            </a:r>
            <a:r>
              <a:rPr lang="en-US" sz="2400" dirty="0" smtClean="0">
                <a:latin typeface="Century Gothic" pitchFamily="34" charset="0"/>
              </a:rPr>
              <a:t>am a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195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birthday </a:t>
            </a:r>
            <a:r>
              <a:rPr lang="en-US" sz="2400" dirty="0" smtClean="0">
                <a:latin typeface="Century Gothic" pitchFamily="34" charset="0"/>
              </a:rPr>
              <a:t>is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610" y="3881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hair color </a:t>
            </a:r>
            <a:r>
              <a:rPr lang="en-US" sz="2400" dirty="0" smtClean="0">
                <a:latin typeface="Century Gothic" pitchFamily="34" charset="0"/>
              </a:rPr>
              <a:t>is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610" y="4572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eye color </a:t>
            </a:r>
            <a:r>
              <a:rPr lang="en-US" sz="2400" dirty="0" smtClean="0">
                <a:latin typeface="Century Gothic" pitchFamily="34" charset="0"/>
              </a:rPr>
              <a:t>is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1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9600" y="5334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</a:t>
            </a:r>
            <a:r>
              <a:rPr lang="en-US" sz="2400" dirty="0" smtClean="0">
                <a:latin typeface="Century Gothic" pitchFamily="34" charset="0"/>
              </a:rPr>
              <a:t>favorite color is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610" y="25146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I am in               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6096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school is called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610" y="67818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teacher’s name is </a:t>
            </a:r>
            <a:r>
              <a:rPr lang="en-US" sz="2400" dirty="0" smtClean="0">
                <a:latin typeface="Century Gothic" pitchFamily="34" charset="0"/>
              </a:rPr>
              <a:t>M</a:t>
            </a:r>
            <a:endParaRPr lang="en-US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674" y="10578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favorite foods are: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58" y="19722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1.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674" y="2814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2.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674" y="37293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758" y="4643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758" y="55581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5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58" y="65442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6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737" y="7386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7.         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5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4" y="80772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15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674" y="9816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favorite </a:t>
            </a:r>
            <a:r>
              <a:rPr lang="en-US" sz="2400" dirty="0" smtClean="0">
                <a:latin typeface="Century Gothic" pitchFamily="34" charset="0"/>
              </a:rPr>
              <a:t>things to do are</a:t>
            </a:r>
            <a:r>
              <a:rPr lang="en-US" sz="2400" dirty="0" smtClean="0">
                <a:latin typeface="Century Gothic" pitchFamily="34" charset="0"/>
              </a:rPr>
              <a:t>: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58" y="18960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1.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674" y="2738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2.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674" y="36531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758" y="45675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758" y="5481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5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58" y="64680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6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737" y="7310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7.         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5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115648"/>
      </p:ext>
    </p:extLst>
  </p:cSld>
  <p:clrMapOvr>
    <a:masterClrMapping/>
  </p:clrMapOvr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75</TotalTime>
  <Words>76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WritingDesignTemplate</vt:lpstr>
      <vt:lpstr>Office Theme</vt:lpstr>
      <vt:lpstr>All About Me</vt:lpstr>
      <vt:lpstr>PowerPoint Presentation</vt:lpstr>
      <vt:lpstr>PowerPoint Presentation</vt:lpstr>
      <vt:lpstr>PowerPoint Presentation</vt:lpstr>
    </vt:vector>
  </TitlesOfParts>
  <Company>Midland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rebecca.gage</dc:creator>
  <cp:lastModifiedBy>Rebecca Gage</cp:lastModifiedBy>
  <cp:revision>10</cp:revision>
  <dcterms:created xsi:type="dcterms:W3CDTF">2011-03-21T19:39:56Z</dcterms:created>
  <dcterms:modified xsi:type="dcterms:W3CDTF">2012-01-03T19:54:29Z</dcterms:modified>
</cp:coreProperties>
</file>