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8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66" d="100"/>
          <a:sy n="66" d="100"/>
        </p:scale>
        <p:origin x="-1326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DE9D-BDF5-4758-937F-191E9151C3BD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2333-F52D-463D-8B6B-EFC0C5C9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3.wmf"/><Relationship Id="rId26" Type="http://schemas.openxmlformats.org/officeDocument/2006/relationships/image" Target="../media/image11.png"/><Relationship Id="rId3" Type="http://schemas.microsoft.com/office/2007/relationships/media" Target="../media/media2.WAV"/><Relationship Id="rId21" Type="http://schemas.openxmlformats.org/officeDocument/2006/relationships/image" Target="../media/image6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openxmlformats.org/officeDocument/2006/relationships/image" Target="../media/image1.png"/><Relationship Id="rId20" Type="http://schemas.openxmlformats.org/officeDocument/2006/relationships/image" Target="../media/image5.wmf"/><Relationship Id="rId29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9.png"/><Relationship Id="rId5" Type="http://schemas.microsoft.com/office/2007/relationships/media" Target="../media/media3.WAV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wmf"/><Relationship Id="rId28" Type="http://schemas.openxmlformats.org/officeDocument/2006/relationships/image" Target="../media/image13.png"/><Relationship Id="rId10" Type="http://schemas.openxmlformats.org/officeDocument/2006/relationships/audio" Target="../media/media5.WAV"/><Relationship Id="rId19" Type="http://schemas.openxmlformats.org/officeDocument/2006/relationships/image" Target="../media/image4.wmf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7.jpeg"/><Relationship Id="rId27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71.png"/><Relationship Id="rId3" Type="http://schemas.microsoft.com/office/2007/relationships/media" Target="../media/media69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8.png"/><Relationship Id="rId2" Type="http://schemas.openxmlformats.org/officeDocument/2006/relationships/audio" Target="../media/media68.WAV"/><Relationship Id="rId1" Type="http://schemas.microsoft.com/office/2007/relationships/media" Target="../media/media68.WAV"/><Relationship Id="rId6" Type="http://schemas.openxmlformats.org/officeDocument/2006/relationships/audio" Target="../media/media70.WAV"/><Relationship Id="rId11" Type="http://schemas.openxmlformats.org/officeDocument/2006/relationships/image" Target="../media/image46.png"/><Relationship Id="rId5" Type="http://schemas.microsoft.com/office/2007/relationships/media" Target="../media/media70.WAV"/><Relationship Id="rId10" Type="http://schemas.openxmlformats.org/officeDocument/2006/relationships/image" Target="../media/image87.jpeg"/><Relationship Id="rId4" Type="http://schemas.openxmlformats.org/officeDocument/2006/relationships/audio" Target="../media/media69.WAV"/><Relationship Id="rId9" Type="http://schemas.openxmlformats.org/officeDocument/2006/relationships/image" Target="../media/image8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4.WAV"/><Relationship Id="rId13" Type="http://schemas.openxmlformats.org/officeDocument/2006/relationships/image" Target="../media/image89.jpeg"/><Relationship Id="rId18" Type="http://schemas.openxmlformats.org/officeDocument/2006/relationships/image" Target="../media/image46.png"/><Relationship Id="rId3" Type="http://schemas.microsoft.com/office/2007/relationships/media" Target="../media/media72.WAV"/><Relationship Id="rId21" Type="http://schemas.openxmlformats.org/officeDocument/2006/relationships/image" Target="../media/image11.png"/><Relationship Id="rId7" Type="http://schemas.microsoft.com/office/2007/relationships/media" Target="../media/media74.WAV"/><Relationship Id="rId12" Type="http://schemas.openxmlformats.org/officeDocument/2006/relationships/image" Target="../media/image88.wmf"/><Relationship Id="rId17" Type="http://schemas.openxmlformats.org/officeDocument/2006/relationships/image" Target="../media/image93.png"/><Relationship Id="rId2" Type="http://schemas.openxmlformats.org/officeDocument/2006/relationships/audio" Target="../media/media71.WAV"/><Relationship Id="rId16" Type="http://schemas.openxmlformats.org/officeDocument/2006/relationships/image" Target="../media/image92.wmf"/><Relationship Id="rId20" Type="http://schemas.openxmlformats.org/officeDocument/2006/relationships/image" Target="../media/image71.png"/><Relationship Id="rId1" Type="http://schemas.microsoft.com/office/2007/relationships/media" Target="../media/media71.WAV"/><Relationship Id="rId6" Type="http://schemas.openxmlformats.org/officeDocument/2006/relationships/audio" Target="../media/media73.WAV"/><Relationship Id="rId11" Type="http://schemas.openxmlformats.org/officeDocument/2006/relationships/slideLayout" Target="../slideLayouts/slideLayout7.xml"/><Relationship Id="rId5" Type="http://schemas.microsoft.com/office/2007/relationships/media" Target="../media/media73.WAV"/><Relationship Id="rId15" Type="http://schemas.openxmlformats.org/officeDocument/2006/relationships/image" Target="../media/image91.jpeg"/><Relationship Id="rId10" Type="http://schemas.openxmlformats.org/officeDocument/2006/relationships/audio" Target="../media/media75.WAV"/><Relationship Id="rId19" Type="http://schemas.openxmlformats.org/officeDocument/2006/relationships/image" Target="../media/image78.png"/><Relationship Id="rId4" Type="http://schemas.openxmlformats.org/officeDocument/2006/relationships/audio" Target="../media/media72.WAV"/><Relationship Id="rId9" Type="http://schemas.microsoft.com/office/2007/relationships/media" Target="../media/media75.WAV"/><Relationship Id="rId14" Type="http://schemas.openxmlformats.org/officeDocument/2006/relationships/image" Target="../media/image9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9.WAV"/><Relationship Id="rId13" Type="http://schemas.microsoft.com/office/2007/relationships/media" Target="../media/media82.WAV"/><Relationship Id="rId18" Type="http://schemas.openxmlformats.org/officeDocument/2006/relationships/image" Target="../media/image96.jpeg"/><Relationship Id="rId3" Type="http://schemas.microsoft.com/office/2007/relationships/media" Target="../media/media77.WAV"/><Relationship Id="rId21" Type="http://schemas.openxmlformats.org/officeDocument/2006/relationships/image" Target="../media/image99.wmf"/><Relationship Id="rId7" Type="http://schemas.microsoft.com/office/2007/relationships/media" Target="../media/media79.WAV"/><Relationship Id="rId12" Type="http://schemas.openxmlformats.org/officeDocument/2006/relationships/audio" Target="../media/media81.WAV"/><Relationship Id="rId17" Type="http://schemas.openxmlformats.org/officeDocument/2006/relationships/image" Target="../media/image95.wmf"/><Relationship Id="rId2" Type="http://schemas.openxmlformats.org/officeDocument/2006/relationships/audio" Target="../media/media76.WAV"/><Relationship Id="rId16" Type="http://schemas.openxmlformats.org/officeDocument/2006/relationships/image" Target="../media/image94.wmf"/><Relationship Id="rId20" Type="http://schemas.openxmlformats.org/officeDocument/2006/relationships/image" Target="../media/image98.wmf"/><Relationship Id="rId1" Type="http://schemas.microsoft.com/office/2007/relationships/media" Target="../media/media76.WAV"/><Relationship Id="rId6" Type="http://schemas.openxmlformats.org/officeDocument/2006/relationships/audio" Target="../media/media78.WAV"/><Relationship Id="rId11" Type="http://schemas.microsoft.com/office/2007/relationships/media" Target="../media/media81.WAV"/><Relationship Id="rId5" Type="http://schemas.microsoft.com/office/2007/relationships/media" Target="../media/media78.WAV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1.png"/><Relationship Id="rId10" Type="http://schemas.openxmlformats.org/officeDocument/2006/relationships/audio" Target="../media/media80.WAV"/><Relationship Id="rId19" Type="http://schemas.openxmlformats.org/officeDocument/2006/relationships/image" Target="../media/image97.png"/><Relationship Id="rId4" Type="http://schemas.openxmlformats.org/officeDocument/2006/relationships/audio" Target="../media/media77.WAV"/><Relationship Id="rId9" Type="http://schemas.microsoft.com/office/2007/relationships/media" Target="../media/media80.WAV"/><Relationship Id="rId14" Type="http://schemas.openxmlformats.org/officeDocument/2006/relationships/audio" Target="../media/media82.WAV"/><Relationship Id="rId22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6.WAV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5.jpeg"/><Relationship Id="rId3" Type="http://schemas.microsoft.com/office/2007/relationships/media" Target="../media/media84.WAV"/><Relationship Id="rId21" Type="http://schemas.openxmlformats.org/officeDocument/2006/relationships/image" Target="../media/image26.png"/><Relationship Id="rId7" Type="http://schemas.microsoft.com/office/2007/relationships/media" Target="../media/media86.WAV"/><Relationship Id="rId12" Type="http://schemas.openxmlformats.org/officeDocument/2006/relationships/audio" Target="../media/media88.WAV"/><Relationship Id="rId17" Type="http://schemas.openxmlformats.org/officeDocument/2006/relationships/image" Target="../media/image104.wmf"/><Relationship Id="rId2" Type="http://schemas.openxmlformats.org/officeDocument/2006/relationships/audio" Target="../media/media83.WAV"/><Relationship Id="rId16" Type="http://schemas.openxmlformats.org/officeDocument/2006/relationships/image" Target="../media/image103.wmf"/><Relationship Id="rId20" Type="http://schemas.openxmlformats.org/officeDocument/2006/relationships/image" Target="../media/image107.jpeg"/><Relationship Id="rId1" Type="http://schemas.microsoft.com/office/2007/relationships/media" Target="../media/media83.WAV"/><Relationship Id="rId6" Type="http://schemas.openxmlformats.org/officeDocument/2006/relationships/audio" Target="../media/media85.WAV"/><Relationship Id="rId11" Type="http://schemas.microsoft.com/office/2007/relationships/media" Target="../media/media88.WAV"/><Relationship Id="rId5" Type="http://schemas.microsoft.com/office/2007/relationships/media" Target="../media/media85.WAV"/><Relationship Id="rId15" Type="http://schemas.openxmlformats.org/officeDocument/2006/relationships/image" Target="../media/image102.wmf"/><Relationship Id="rId10" Type="http://schemas.openxmlformats.org/officeDocument/2006/relationships/audio" Target="../media/media87.WAV"/><Relationship Id="rId19" Type="http://schemas.openxmlformats.org/officeDocument/2006/relationships/image" Target="../media/image106.png"/><Relationship Id="rId4" Type="http://schemas.openxmlformats.org/officeDocument/2006/relationships/audio" Target="../media/media84.WAV"/><Relationship Id="rId9" Type="http://schemas.microsoft.com/office/2007/relationships/media" Target="../media/media87.WAV"/><Relationship Id="rId14" Type="http://schemas.openxmlformats.org/officeDocument/2006/relationships/image" Target="../media/image101.jpeg"/><Relationship Id="rId2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2.WAV"/><Relationship Id="rId13" Type="http://schemas.openxmlformats.org/officeDocument/2006/relationships/image" Target="../media/image11.png"/><Relationship Id="rId3" Type="http://schemas.microsoft.com/office/2007/relationships/media" Target="../media/media90.WAV"/><Relationship Id="rId7" Type="http://schemas.microsoft.com/office/2007/relationships/media" Target="../media/media92.WAV"/><Relationship Id="rId12" Type="http://schemas.openxmlformats.org/officeDocument/2006/relationships/image" Target="../media/image110.jpeg"/><Relationship Id="rId2" Type="http://schemas.openxmlformats.org/officeDocument/2006/relationships/audio" Target="../media/media89.WAV"/><Relationship Id="rId1" Type="http://schemas.microsoft.com/office/2007/relationships/media" Target="../media/media89.WAV"/><Relationship Id="rId6" Type="http://schemas.openxmlformats.org/officeDocument/2006/relationships/audio" Target="../media/media91.WAV"/><Relationship Id="rId11" Type="http://schemas.openxmlformats.org/officeDocument/2006/relationships/image" Target="../media/image109.jpeg"/><Relationship Id="rId5" Type="http://schemas.microsoft.com/office/2007/relationships/media" Target="../media/media91.WAV"/><Relationship Id="rId10" Type="http://schemas.openxmlformats.org/officeDocument/2006/relationships/image" Target="../media/image108.wmf"/><Relationship Id="rId4" Type="http://schemas.openxmlformats.org/officeDocument/2006/relationships/audio" Target="../media/media90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6.WAV"/><Relationship Id="rId13" Type="http://schemas.openxmlformats.org/officeDocument/2006/relationships/image" Target="../media/image113.gif"/><Relationship Id="rId18" Type="http://schemas.openxmlformats.org/officeDocument/2006/relationships/image" Target="../media/image117.png"/><Relationship Id="rId3" Type="http://schemas.microsoft.com/office/2007/relationships/media" Target="../media/media94.WAV"/><Relationship Id="rId21" Type="http://schemas.openxmlformats.org/officeDocument/2006/relationships/image" Target="../media/image71.png"/><Relationship Id="rId7" Type="http://schemas.microsoft.com/office/2007/relationships/media" Target="../media/media96.WAV"/><Relationship Id="rId12" Type="http://schemas.openxmlformats.org/officeDocument/2006/relationships/image" Target="../media/image112.wmf"/><Relationship Id="rId17" Type="http://schemas.openxmlformats.org/officeDocument/2006/relationships/image" Target="../media/image11.png"/><Relationship Id="rId2" Type="http://schemas.openxmlformats.org/officeDocument/2006/relationships/audio" Target="../media/media93.WAV"/><Relationship Id="rId16" Type="http://schemas.openxmlformats.org/officeDocument/2006/relationships/image" Target="../media/image116.wmf"/><Relationship Id="rId20" Type="http://schemas.openxmlformats.org/officeDocument/2006/relationships/image" Target="../media/image78.png"/><Relationship Id="rId1" Type="http://schemas.microsoft.com/office/2007/relationships/media" Target="../media/media93.WAV"/><Relationship Id="rId6" Type="http://schemas.openxmlformats.org/officeDocument/2006/relationships/audio" Target="../media/media95.WAV"/><Relationship Id="rId11" Type="http://schemas.openxmlformats.org/officeDocument/2006/relationships/slideLayout" Target="../slideLayouts/slideLayout7.xml"/><Relationship Id="rId5" Type="http://schemas.microsoft.com/office/2007/relationships/media" Target="../media/media95.WAV"/><Relationship Id="rId15" Type="http://schemas.openxmlformats.org/officeDocument/2006/relationships/image" Target="../media/image115.jpeg"/><Relationship Id="rId10" Type="http://schemas.openxmlformats.org/officeDocument/2006/relationships/audio" Target="../media/media97.WAV"/><Relationship Id="rId19" Type="http://schemas.openxmlformats.org/officeDocument/2006/relationships/image" Target="../media/image46.png"/><Relationship Id="rId4" Type="http://schemas.openxmlformats.org/officeDocument/2006/relationships/audio" Target="../media/media94.WAV"/><Relationship Id="rId9" Type="http://schemas.microsoft.com/office/2007/relationships/media" Target="../media/media97.WAV"/><Relationship Id="rId14" Type="http://schemas.openxmlformats.org/officeDocument/2006/relationships/image" Target="../media/image1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1.WAV"/><Relationship Id="rId13" Type="http://schemas.microsoft.com/office/2007/relationships/media" Target="../media/media104.WAV"/><Relationship Id="rId18" Type="http://schemas.openxmlformats.org/officeDocument/2006/relationships/audio" Target="../media/media106.WAV"/><Relationship Id="rId26" Type="http://schemas.openxmlformats.org/officeDocument/2006/relationships/image" Target="../media/image120.wmf"/><Relationship Id="rId3" Type="http://schemas.microsoft.com/office/2007/relationships/media" Target="../media/media99.WAV"/><Relationship Id="rId21" Type="http://schemas.microsoft.com/office/2007/relationships/media" Target="../media/media108.WAV"/><Relationship Id="rId34" Type="http://schemas.openxmlformats.org/officeDocument/2006/relationships/image" Target="../media/image128.wmf"/><Relationship Id="rId7" Type="http://schemas.microsoft.com/office/2007/relationships/media" Target="../media/media101.WAV"/><Relationship Id="rId12" Type="http://schemas.openxmlformats.org/officeDocument/2006/relationships/audio" Target="../media/media103.WAV"/><Relationship Id="rId17" Type="http://schemas.microsoft.com/office/2007/relationships/media" Target="../media/media106.WAV"/><Relationship Id="rId25" Type="http://schemas.openxmlformats.org/officeDocument/2006/relationships/image" Target="../media/image119.wmf"/><Relationship Id="rId33" Type="http://schemas.openxmlformats.org/officeDocument/2006/relationships/image" Target="../media/image127.png"/><Relationship Id="rId38" Type="http://schemas.openxmlformats.org/officeDocument/2006/relationships/image" Target="../media/image24.png"/><Relationship Id="rId2" Type="http://schemas.openxmlformats.org/officeDocument/2006/relationships/audio" Target="../media/media98.WAV"/><Relationship Id="rId16" Type="http://schemas.openxmlformats.org/officeDocument/2006/relationships/audio" Target="../media/media105.WAV"/><Relationship Id="rId20" Type="http://schemas.openxmlformats.org/officeDocument/2006/relationships/audio" Target="../media/media107.WAV"/><Relationship Id="rId29" Type="http://schemas.openxmlformats.org/officeDocument/2006/relationships/image" Target="../media/image123.jpeg"/><Relationship Id="rId1" Type="http://schemas.microsoft.com/office/2007/relationships/media" Target="../media/media98.WAV"/><Relationship Id="rId6" Type="http://schemas.openxmlformats.org/officeDocument/2006/relationships/audio" Target="../media/media100.WAV"/><Relationship Id="rId11" Type="http://schemas.microsoft.com/office/2007/relationships/media" Target="../media/media103.WAV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5" Type="http://schemas.microsoft.com/office/2007/relationships/media" Target="../media/media100.WAV"/><Relationship Id="rId15" Type="http://schemas.microsoft.com/office/2007/relationships/media" Target="../media/media105.WAV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10" Type="http://schemas.openxmlformats.org/officeDocument/2006/relationships/audio" Target="../media/media102.WAV"/><Relationship Id="rId19" Type="http://schemas.microsoft.com/office/2007/relationships/media" Target="../media/media107.WAV"/><Relationship Id="rId31" Type="http://schemas.openxmlformats.org/officeDocument/2006/relationships/image" Target="../media/image125.wmf"/><Relationship Id="rId4" Type="http://schemas.openxmlformats.org/officeDocument/2006/relationships/audio" Target="../media/media99.WAV"/><Relationship Id="rId9" Type="http://schemas.microsoft.com/office/2007/relationships/media" Target="../media/media102.WAV"/><Relationship Id="rId14" Type="http://schemas.openxmlformats.org/officeDocument/2006/relationships/audio" Target="../media/media104.WAV"/><Relationship Id="rId22" Type="http://schemas.openxmlformats.org/officeDocument/2006/relationships/audio" Target="../media/media108.WAV"/><Relationship Id="rId27" Type="http://schemas.openxmlformats.org/officeDocument/2006/relationships/image" Target="../media/image121.wmf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2.WAV"/><Relationship Id="rId13" Type="http://schemas.openxmlformats.org/officeDocument/2006/relationships/image" Target="../media/image135.jpeg"/><Relationship Id="rId3" Type="http://schemas.microsoft.com/office/2007/relationships/media" Target="../media/media110.WAV"/><Relationship Id="rId7" Type="http://schemas.microsoft.com/office/2007/relationships/media" Target="../media/media112.WAV"/><Relationship Id="rId12" Type="http://schemas.openxmlformats.org/officeDocument/2006/relationships/image" Target="../media/image134.png"/><Relationship Id="rId2" Type="http://schemas.openxmlformats.org/officeDocument/2006/relationships/audio" Target="../media/media109.WAV"/><Relationship Id="rId1" Type="http://schemas.microsoft.com/office/2007/relationships/media" Target="../media/media109.WAV"/><Relationship Id="rId6" Type="http://schemas.openxmlformats.org/officeDocument/2006/relationships/audio" Target="../media/media111.WAV"/><Relationship Id="rId11" Type="http://schemas.openxmlformats.org/officeDocument/2006/relationships/image" Target="../media/image133.wmf"/><Relationship Id="rId5" Type="http://schemas.microsoft.com/office/2007/relationships/media" Target="../media/media111.WAV"/><Relationship Id="rId15" Type="http://schemas.openxmlformats.org/officeDocument/2006/relationships/image" Target="../media/image24.png"/><Relationship Id="rId10" Type="http://schemas.openxmlformats.org/officeDocument/2006/relationships/image" Target="../media/image132.wmf"/><Relationship Id="rId4" Type="http://schemas.openxmlformats.org/officeDocument/2006/relationships/audio" Target="../media/media110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6.WAV"/><Relationship Id="rId13" Type="http://schemas.microsoft.com/office/2007/relationships/media" Target="../media/media119.WAV"/><Relationship Id="rId18" Type="http://schemas.openxmlformats.org/officeDocument/2006/relationships/image" Target="../media/image137.jpeg"/><Relationship Id="rId3" Type="http://schemas.microsoft.com/office/2007/relationships/media" Target="../media/media114.WAV"/><Relationship Id="rId21" Type="http://schemas.openxmlformats.org/officeDocument/2006/relationships/image" Target="../media/image140.jpeg"/><Relationship Id="rId7" Type="http://schemas.microsoft.com/office/2007/relationships/media" Target="../media/media116.WAV"/><Relationship Id="rId12" Type="http://schemas.openxmlformats.org/officeDocument/2006/relationships/audio" Target="../media/media118.WAV"/><Relationship Id="rId17" Type="http://schemas.openxmlformats.org/officeDocument/2006/relationships/image" Target="../media/image24.png"/><Relationship Id="rId2" Type="http://schemas.openxmlformats.org/officeDocument/2006/relationships/audio" Target="../media/media113.WAV"/><Relationship Id="rId16" Type="http://schemas.openxmlformats.org/officeDocument/2006/relationships/image" Target="../media/image11.png"/><Relationship Id="rId20" Type="http://schemas.openxmlformats.org/officeDocument/2006/relationships/image" Target="../media/image139.png"/><Relationship Id="rId1" Type="http://schemas.microsoft.com/office/2007/relationships/media" Target="../media/media113.WAV"/><Relationship Id="rId6" Type="http://schemas.openxmlformats.org/officeDocument/2006/relationships/audio" Target="../media/media115.WAV"/><Relationship Id="rId11" Type="http://schemas.microsoft.com/office/2007/relationships/media" Target="../media/media118.WAV"/><Relationship Id="rId24" Type="http://schemas.openxmlformats.org/officeDocument/2006/relationships/image" Target="../media/image143.jpeg"/><Relationship Id="rId5" Type="http://schemas.microsoft.com/office/2007/relationships/media" Target="../media/media115.WAV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42.wmf"/><Relationship Id="rId10" Type="http://schemas.openxmlformats.org/officeDocument/2006/relationships/audio" Target="../media/media117.WAV"/><Relationship Id="rId19" Type="http://schemas.openxmlformats.org/officeDocument/2006/relationships/image" Target="../media/image138.wmf"/><Relationship Id="rId4" Type="http://schemas.openxmlformats.org/officeDocument/2006/relationships/audio" Target="../media/media114.WAV"/><Relationship Id="rId9" Type="http://schemas.microsoft.com/office/2007/relationships/media" Target="../media/media117.WAV"/><Relationship Id="rId14" Type="http://schemas.openxmlformats.org/officeDocument/2006/relationships/audio" Target="../media/media119.WAV"/><Relationship Id="rId22" Type="http://schemas.openxmlformats.org/officeDocument/2006/relationships/image" Target="../media/image14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3.WAV"/><Relationship Id="rId13" Type="http://schemas.microsoft.com/office/2007/relationships/media" Target="../media/media126.WAV"/><Relationship Id="rId18" Type="http://schemas.openxmlformats.org/officeDocument/2006/relationships/audio" Target="../media/media128.WAV"/><Relationship Id="rId26" Type="http://schemas.openxmlformats.org/officeDocument/2006/relationships/image" Target="../media/image148.wmf"/><Relationship Id="rId3" Type="http://schemas.microsoft.com/office/2007/relationships/media" Target="../media/media121.WAV"/><Relationship Id="rId21" Type="http://schemas.openxmlformats.org/officeDocument/2006/relationships/slideLayout" Target="../slideLayouts/slideLayout7.xml"/><Relationship Id="rId7" Type="http://schemas.microsoft.com/office/2007/relationships/media" Target="../media/media123.WAV"/><Relationship Id="rId12" Type="http://schemas.openxmlformats.org/officeDocument/2006/relationships/audio" Target="../media/media125.WAV"/><Relationship Id="rId17" Type="http://schemas.microsoft.com/office/2007/relationships/media" Target="../media/media128.WAV"/><Relationship Id="rId25" Type="http://schemas.openxmlformats.org/officeDocument/2006/relationships/image" Target="../media/image147.png"/><Relationship Id="rId33" Type="http://schemas.openxmlformats.org/officeDocument/2006/relationships/image" Target="../media/image154.png"/><Relationship Id="rId2" Type="http://schemas.openxmlformats.org/officeDocument/2006/relationships/audio" Target="../media/media120.WAV"/><Relationship Id="rId16" Type="http://schemas.openxmlformats.org/officeDocument/2006/relationships/audio" Target="../media/media127.WAV"/><Relationship Id="rId20" Type="http://schemas.openxmlformats.org/officeDocument/2006/relationships/audio" Target="../media/media129.WAV"/><Relationship Id="rId29" Type="http://schemas.openxmlformats.org/officeDocument/2006/relationships/image" Target="../media/image151.png"/><Relationship Id="rId1" Type="http://schemas.microsoft.com/office/2007/relationships/media" Target="../media/media120.WAV"/><Relationship Id="rId6" Type="http://schemas.openxmlformats.org/officeDocument/2006/relationships/audio" Target="../media/media122.WAV"/><Relationship Id="rId11" Type="http://schemas.microsoft.com/office/2007/relationships/media" Target="../media/media125.WAV"/><Relationship Id="rId24" Type="http://schemas.openxmlformats.org/officeDocument/2006/relationships/image" Target="../media/image146.wmf"/><Relationship Id="rId32" Type="http://schemas.openxmlformats.org/officeDocument/2006/relationships/image" Target="../media/image24.png"/><Relationship Id="rId5" Type="http://schemas.microsoft.com/office/2007/relationships/media" Target="../media/media122.WAV"/><Relationship Id="rId15" Type="http://schemas.microsoft.com/office/2007/relationships/media" Target="../media/media127.WAV"/><Relationship Id="rId23" Type="http://schemas.openxmlformats.org/officeDocument/2006/relationships/image" Target="../media/image145.wmf"/><Relationship Id="rId28" Type="http://schemas.openxmlformats.org/officeDocument/2006/relationships/image" Target="../media/image150.wmf"/><Relationship Id="rId10" Type="http://schemas.openxmlformats.org/officeDocument/2006/relationships/audio" Target="../media/media124.WAV"/><Relationship Id="rId19" Type="http://schemas.microsoft.com/office/2007/relationships/media" Target="../media/media129.WAV"/><Relationship Id="rId31" Type="http://schemas.openxmlformats.org/officeDocument/2006/relationships/image" Target="../media/image153.wmf"/><Relationship Id="rId4" Type="http://schemas.openxmlformats.org/officeDocument/2006/relationships/audio" Target="../media/media121.WAV"/><Relationship Id="rId9" Type="http://schemas.microsoft.com/office/2007/relationships/media" Target="../media/media124.WAV"/><Relationship Id="rId14" Type="http://schemas.openxmlformats.org/officeDocument/2006/relationships/audio" Target="../media/media126.WAV"/><Relationship Id="rId22" Type="http://schemas.openxmlformats.org/officeDocument/2006/relationships/image" Target="../media/image144.wmf"/><Relationship Id="rId27" Type="http://schemas.openxmlformats.org/officeDocument/2006/relationships/image" Target="../media/image149.wmf"/><Relationship Id="rId30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microsoft.com/office/2007/relationships/media" Target="../media/media14.WAV"/><Relationship Id="rId18" Type="http://schemas.openxmlformats.org/officeDocument/2006/relationships/audio" Target="../media/media16.WAV"/><Relationship Id="rId26" Type="http://schemas.openxmlformats.org/officeDocument/2006/relationships/image" Target="../media/image19.wmf"/><Relationship Id="rId3" Type="http://schemas.microsoft.com/office/2007/relationships/media" Target="../media/media9.WAV"/><Relationship Id="rId21" Type="http://schemas.openxmlformats.org/officeDocument/2006/relationships/slideLayout" Target="../slideLayouts/slideLayout7.xml"/><Relationship Id="rId7" Type="http://schemas.microsoft.com/office/2007/relationships/media" Target="../media/media11.WAV"/><Relationship Id="rId12" Type="http://schemas.openxmlformats.org/officeDocument/2006/relationships/audio" Target="../media/media13.WAV"/><Relationship Id="rId17" Type="http://schemas.microsoft.com/office/2007/relationships/media" Target="../media/media16.WAV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audio" Target="../media/media8.WAV"/><Relationship Id="rId16" Type="http://schemas.openxmlformats.org/officeDocument/2006/relationships/audio" Target="../media/media15.WAV"/><Relationship Id="rId20" Type="http://schemas.openxmlformats.org/officeDocument/2006/relationships/audio" Target="../media/media17.WAV"/><Relationship Id="rId29" Type="http://schemas.openxmlformats.org/officeDocument/2006/relationships/image" Target="../media/image22.wmf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microsoft.com/office/2007/relationships/media" Target="../media/media13.WAV"/><Relationship Id="rId24" Type="http://schemas.openxmlformats.org/officeDocument/2006/relationships/image" Target="../media/image17.png"/><Relationship Id="rId32" Type="http://schemas.openxmlformats.org/officeDocument/2006/relationships/image" Target="../media/image25.wmf"/><Relationship Id="rId5" Type="http://schemas.microsoft.com/office/2007/relationships/media" Target="../media/media10.WAV"/><Relationship Id="rId15" Type="http://schemas.microsoft.com/office/2007/relationships/media" Target="../media/media15.WAV"/><Relationship Id="rId23" Type="http://schemas.openxmlformats.org/officeDocument/2006/relationships/image" Target="../media/image16.wmf"/><Relationship Id="rId28" Type="http://schemas.openxmlformats.org/officeDocument/2006/relationships/image" Target="../media/image21.png"/><Relationship Id="rId10" Type="http://schemas.openxmlformats.org/officeDocument/2006/relationships/audio" Target="../media/media12.WAV"/><Relationship Id="rId19" Type="http://schemas.microsoft.com/office/2007/relationships/media" Target="../media/media17.WAV"/><Relationship Id="rId31" Type="http://schemas.openxmlformats.org/officeDocument/2006/relationships/image" Target="../media/image24.png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audio" Target="../media/media14.WAV"/><Relationship Id="rId22" Type="http://schemas.openxmlformats.org/officeDocument/2006/relationships/image" Target="../media/image15.wmf"/><Relationship Id="rId27" Type="http://schemas.openxmlformats.org/officeDocument/2006/relationships/image" Target="../media/image20.png"/><Relationship Id="rId30" Type="http://schemas.openxmlformats.org/officeDocument/2006/relationships/image" Target="../media/image2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3.WAV"/><Relationship Id="rId13" Type="http://schemas.openxmlformats.org/officeDocument/2006/relationships/image" Target="../media/image156.wmf"/><Relationship Id="rId3" Type="http://schemas.microsoft.com/office/2007/relationships/media" Target="../media/media131.WAV"/><Relationship Id="rId7" Type="http://schemas.microsoft.com/office/2007/relationships/media" Target="../media/media133.WAV"/><Relationship Id="rId12" Type="http://schemas.openxmlformats.org/officeDocument/2006/relationships/image" Target="../media/image155.png"/><Relationship Id="rId17" Type="http://schemas.openxmlformats.org/officeDocument/2006/relationships/image" Target="../media/image24.png"/><Relationship Id="rId2" Type="http://schemas.openxmlformats.org/officeDocument/2006/relationships/audio" Target="../media/media130.WAV"/><Relationship Id="rId16" Type="http://schemas.openxmlformats.org/officeDocument/2006/relationships/image" Target="../media/image159.wmf"/><Relationship Id="rId1" Type="http://schemas.microsoft.com/office/2007/relationships/media" Target="../media/media130.WAV"/><Relationship Id="rId6" Type="http://schemas.openxmlformats.org/officeDocument/2006/relationships/audio" Target="../media/media132.WAV"/><Relationship Id="rId11" Type="http://schemas.openxmlformats.org/officeDocument/2006/relationships/slideLayout" Target="../slideLayouts/slideLayout7.xml"/><Relationship Id="rId5" Type="http://schemas.microsoft.com/office/2007/relationships/media" Target="../media/media132.WAV"/><Relationship Id="rId15" Type="http://schemas.openxmlformats.org/officeDocument/2006/relationships/image" Target="../media/image158.wmf"/><Relationship Id="rId10" Type="http://schemas.openxmlformats.org/officeDocument/2006/relationships/audio" Target="../media/media134.WAV"/><Relationship Id="rId4" Type="http://schemas.openxmlformats.org/officeDocument/2006/relationships/audio" Target="../media/media131.WAV"/><Relationship Id="rId9" Type="http://schemas.microsoft.com/office/2007/relationships/media" Target="../media/media134.WAV"/><Relationship Id="rId14" Type="http://schemas.openxmlformats.org/officeDocument/2006/relationships/image" Target="../media/image1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microsoft.com/office/2007/relationships/media" Target="../media/media136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6.png"/><Relationship Id="rId2" Type="http://schemas.openxmlformats.org/officeDocument/2006/relationships/audio" Target="../media/media135.WAV"/><Relationship Id="rId1" Type="http://schemas.microsoft.com/office/2007/relationships/media" Target="../media/media135.WAV"/><Relationship Id="rId6" Type="http://schemas.openxmlformats.org/officeDocument/2006/relationships/audio" Target="../media/media137.WAV"/><Relationship Id="rId11" Type="http://schemas.openxmlformats.org/officeDocument/2006/relationships/image" Target="../media/image11.png"/><Relationship Id="rId5" Type="http://schemas.microsoft.com/office/2007/relationships/media" Target="../media/media137.WAV"/><Relationship Id="rId10" Type="http://schemas.openxmlformats.org/officeDocument/2006/relationships/image" Target="../media/image162.jpeg"/><Relationship Id="rId4" Type="http://schemas.openxmlformats.org/officeDocument/2006/relationships/audio" Target="../media/media136.WAV"/><Relationship Id="rId9" Type="http://schemas.openxmlformats.org/officeDocument/2006/relationships/image" Target="../media/image16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1.WAV"/><Relationship Id="rId13" Type="http://schemas.microsoft.com/office/2007/relationships/media" Target="../media/media144.WAV"/><Relationship Id="rId18" Type="http://schemas.openxmlformats.org/officeDocument/2006/relationships/image" Target="../media/image165.wmf"/><Relationship Id="rId3" Type="http://schemas.microsoft.com/office/2007/relationships/media" Target="../media/media139.WAV"/><Relationship Id="rId21" Type="http://schemas.openxmlformats.org/officeDocument/2006/relationships/image" Target="../media/image168.wmf"/><Relationship Id="rId7" Type="http://schemas.microsoft.com/office/2007/relationships/media" Target="../media/media141.WAV"/><Relationship Id="rId12" Type="http://schemas.openxmlformats.org/officeDocument/2006/relationships/audio" Target="../media/media143.WAV"/><Relationship Id="rId17" Type="http://schemas.openxmlformats.org/officeDocument/2006/relationships/image" Target="../media/image164.wmf"/><Relationship Id="rId2" Type="http://schemas.openxmlformats.org/officeDocument/2006/relationships/audio" Target="../media/media138.WAV"/><Relationship Id="rId16" Type="http://schemas.openxmlformats.org/officeDocument/2006/relationships/image" Target="../media/image163.wmf"/><Relationship Id="rId20" Type="http://schemas.openxmlformats.org/officeDocument/2006/relationships/image" Target="../media/image167.png"/><Relationship Id="rId1" Type="http://schemas.microsoft.com/office/2007/relationships/media" Target="../media/media138.WAV"/><Relationship Id="rId6" Type="http://schemas.openxmlformats.org/officeDocument/2006/relationships/audio" Target="../media/media140.WAV"/><Relationship Id="rId11" Type="http://schemas.microsoft.com/office/2007/relationships/media" Target="../media/media143.WAV"/><Relationship Id="rId24" Type="http://schemas.openxmlformats.org/officeDocument/2006/relationships/image" Target="../media/image170.png"/><Relationship Id="rId5" Type="http://schemas.microsoft.com/office/2007/relationships/media" Target="../media/media140.WAV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1.png"/><Relationship Id="rId10" Type="http://schemas.openxmlformats.org/officeDocument/2006/relationships/audio" Target="../media/media142.WAV"/><Relationship Id="rId19" Type="http://schemas.openxmlformats.org/officeDocument/2006/relationships/image" Target="../media/image166.jpeg"/><Relationship Id="rId4" Type="http://schemas.openxmlformats.org/officeDocument/2006/relationships/audio" Target="../media/media139.WAV"/><Relationship Id="rId9" Type="http://schemas.microsoft.com/office/2007/relationships/media" Target="../media/media142.WAV"/><Relationship Id="rId14" Type="http://schemas.openxmlformats.org/officeDocument/2006/relationships/audio" Target="../media/media144.WAV"/><Relationship Id="rId22" Type="http://schemas.openxmlformats.org/officeDocument/2006/relationships/image" Target="../media/image16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8.WAV"/><Relationship Id="rId13" Type="http://schemas.microsoft.com/office/2007/relationships/media" Target="../media/media151.WAV"/><Relationship Id="rId18" Type="http://schemas.openxmlformats.org/officeDocument/2006/relationships/image" Target="../media/image172.wmf"/><Relationship Id="rId3" Type="http://schemas.microsoft.com/office/2007/relationships/media" Target="../media/media146.WAV"/><Relationship Id="rId21" Type="http://schemas.openxmlformats.org/officeDocument/2006/relationships/image" Target="../media/image175.wmf"/><Relationship Id="rId7" Type="http://schemas.microsoft.com/office/2007/relationships/media" Target="../media/media148.WAV"/><Relationship Id="rId12" Type="http://schemas.openxmlformats.org/officeDocument/2006/relationships/audio" Target="../media/media150.WAV"/><Relationship Id="rId17" Type="http://schemas.openxmlformats.org/officeDocument/2006/relationships/image" Target="../media/image171.png"/><Relationship Id="rId2" Type="http://schemas.openxmlformats.org/officeDocument/2006/relationships/audio" Target="../media/media145.WAV"/><Relationship Id="rId16" Type="http://schemas.openxmlformats.org/officeDocument/2006/relationships/image" Target="../media/image24.png"/><Relationship Id="rId20" Type="http://schemas.openxmlformats.org/officeDocument/2006/relationships/image" Target="../media/image174.jpeg"/><Relationship Id="rId1" Type="http://schemas.microsoft.com/office/2007/relationships/media" Target="../media/media145.WAV"/><Relationship Id="rId6" Type="http://schemas.openxmlformats.org/officeDocument/2006/relationships/audio" Target="../media/media147.WAV"/><Relationship Id="rId11" Type="http://schemas.microsoft.com/office/2007/relationships/media" Target="../media/media150.WAV"/><Relationship Id="rId5" Type="http://schemas.microsoft.com/office/2007/relationships/media" Target="../media/media147.WAV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77.wmf"/><Relationship Id="rId10" Type="http://schemas.openxmlformats.org/officeDocument/2006/relationships/audio" Target="../media/media149.WAV"/><Relationship Id="rId19" Type="http://schemas.openxmlformats.org/officeDocument/2006/relationships/image" Target="../media/image173.wmf"/><Relationship Id="rId4" Type="http://schemas.openxmlformats.org/officeDocument/2006/relationships/audio" Target="../media/media146.WAV"/><Relationship Id="rId9" Type="http://schemas.microsoft.com/office/2007/relationships/media" Target="../media/media149.WAV"/><Relationship Id="rId14" Type="http://schemas.openxmlformats.org/officeDocument/2006/relationships/audio" Target="../media/media151.WAV"/><Relationship Id="rId22" Type="http://schemas.openxmlformats.org/officeDocument/2006/relationships/image" Target="../media/image17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53.WAV"/><Relationship Id="rId7" Type="http://schemas.openxmlformats.org/officeDocument/2006/relationships/image" Target="../media/image179.jpeg"/><Relationship Id="rId2" Type="http://schemas.openxmlformats.org/officeDocument/2006/relationships/audio" Target="../media/media152.WAV"/><Relationship Id="rId1" Type="http://schemas.microsoft.com/office/2007/relationships/media" Target="../media/media152.WAV"/><Relationship Id="rId6" Type="http://schemas.openxmlformats.org/officeDocument/2006/relationships/image" Target="../media/image178.wm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3.WAV"/><Relationship Id="rId9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7.WAV"/><Relationship Id="rId13" Type="http://schemas.openxmlformats.org/officeDocument/2006/relationships/image" Target="../media/image182.png"/><Relationship Id="rId18" Type="http://schemas.openxmlformats.org/officeDocument/2006/relationships/image" Target="../media/image185.wmf"/><Relationship Id="rId3" Type="http://schemas.microsoft.com/office/2007/relationships/media" Target="../media/media155.WAV"/><Relationship Id="rId7" Type="http://schemas.microsoft.com/office/2007/relationships/media" Target="../media/media157.WAV"/><Relationship Id="rId12" Type="http://schemas.openxmlformats.org/officeDocument/2006/relationships/image" Target="../media/image181.png"/><Relationship Id="rId17" Type="http://schemas.openxmlformats.org/officeDocument/2006/relationships/image" Target="../media/image184.wmf"/><Relationship Id="rId2" Type="http://schemas.openxmlformats.org/officeDocument/2006/relationships/audio" Target="../media/media154.WAV"/><Relationship Id="rId16" Type="http://schemas.openxmlformats.org/officeDocument/2006/relationships/image" Target="../media/image183.png"/><Relationship Id="rId20" Type="http://schemas.openxmlformats.org/officeDocument/2006/relationships/image" Target="../media/image187.wmf"/><Relationship Id="rId1" Type="http://schemas.microsoft.com/office/2007/relationships/media" Target="../media/media154.WAV"/><Relationship Id="rId6" Type="http://schemas.openxmlformats.org/officeDocument/2006/relationships/audio" Target="../media/media156.WAV"/><Relationship Id="rId11" Type="http://schemas.openxmlformats.org/officeDocument/2006/relationships/slideLayout" Target="../slideLayouts/slideLayout7.xml"/><Relationship Id="rId5" Type="http://schemas.microsoft.com/office/2007/relationships/media" Target="../media/media156.WAV"/><Relationship Id="rId15" Type="http://schemas.openxmlformats.org/officeDocument/2006/relationships/image" Target="../media/image24.png"/><Relationship Id="rId10" Type="http://schemas.openxmlformats.org/officeDocument/2006/relationships/audio" Target="../media/media158.WAV"/><Relationship Id="rId19" Type="http://schemas.openxmlformats.org/officeDocument/2006/relationships/image" Target="../media/image186.wmf"/><Relationship Id="rId4" Type="http://schemas.openxmlformats.org/officeDocument/2006/relationships/audio" Target="../media/media155.WAV"/><Relationship Id="rId9" Type="http://schemas.microsoft.com/office/2007/relationships/media" Target="../media/media158.WAV"/><Relationship Id="rId1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2.WAV"/><Relationship Id="rId13" Type="http://schemas.openxmlformats.org/officeDocument/2006/relationships/image" Target="../media/image189.png"/><Relationship Id="rId18" Type="http://schemas.openxmlformats.org/officeDocument/2006/relationships/image" Target="../media/image194.wmf"/><Relationship Id="rId3" Type="http://schemas.microsoft.com/office/2007/relationships/media" Target="../media/media160.WAV"/><Relationship Id="rId21" Type="http://schemas.openxmlformats.org/officeDocument/2006/relationships/image" Target="../media/image197.wmf"/><Relationship Id="rId7" Type="http://schemas.microsoft.com/office/2007/relationships/media" Target="../media/media162.WAV"/><Relationship Id="rId12" Type="http://schemas.openxmlformats.org/officeDocument/2006/relationships/image" Target="../media/image188.png"/><Relationship Id="rId17" Type="http://schemas.openxmlformats.org/officeDocument/2006/relationships/image" Target="../media/image193.wmf"/><Relationship Id="rId2" Type="http://schemas.openxmlformats.org/officeDocument/2006/relationships/audio" Target="../media/media159.WAV"/><Relationship Id="rId16" Type="http://schemas.openxmlformats.org/officeDocument/2006/relationships/image" Target="../media/image192.png"/><Relationship Id="rId20" Type="http://schemas.openxmlformats.org/officeDocument/2006/relationships/image" Target="../media/image196.gif"/><Relationship Id="rId1" Type="http://schemas.microsoft.com/office/2007/relationships/media" Target="../media/media159.WAV"/><Relationship Id="rId6" Type="http://schemas.openxmlformats.org/officeDocument/2006/relationships/audio" Target="../media/media161.WAV"/><Relationship Id="rId11" Type="http://schemas.openxmlformats.org/officeDocument/2006/relationships/slideLayout" Target="../slideLayouts/slideLayout7.xml"/><Relationship Id="rId5" Type="http://schemas.microsoft.com/office/2007/relationships/media" Target="../media/media161.WAV"/><Relationship Id="rId15" Type="http://schemas.openxmlformats.org/officeDocument/2006/relationships/image" Target="../media/image191.png"/><Relationship Id="rId10" Type="http://schemas.openxmlformats.org/officeDocument/2006/relationships/audio" Target="../media/media163.WAV"/><Relationship Id="rId19" Type="http://schemas.openxmlformats.org/officeDocument/2006/relationships/image" Target="../media/image195.wmf"/><Relationship Id="rId4" Type="http://schemas.openxmlformats.org/officeDocument/2006/relationships/audio" Target="../media/media160.WAV"/><Relationship Id="rId9" Type="http://schemas.microsoft.com/office/2007/relationships/media" Target="../media/media163.WAV"/><Relationship Id="rId1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microsoft.com/office/2007/relationships/media" Target="../media/media24.WAV"/><Relationship Id="rId18" Type="http://schemas.openxmlformats.org/officeDocument/2006/relationships/image" Target="../media/image27.jpeg"/><Relationship Id="rId26" Type="http://schemas.openxmlformats.org/officeDocument/2006/relationships/image" Target="../media/image11.png"/><Relationship Id="rId3" Type="http://schemas.microsoft.com/office/2007/relationships/media" Target="../media/media19.WAV"/><Relationship Id="rId21" Type="http://schemas.openxmlformats.org/officeDocument/2006/relationships/image" Target="../media/image30.wmf"/><Relationship Id="rId7" Type="http://schemas.microsoft.com/office/2007/relationships/media" Target="../media/media21.WAV"/><Relationship Id="rId12" Type="http://schemas.openxmlformats.org/officeDocument/2006/relationships/audio" Target="../media/media23.WAV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4.png"/><Relationship Id="rId2" Type="http://schemas.openxmlformats.org/officeDocument/2006/relationships/audio" Target="../media/media18.WAV"/><Relationship Id="rId16" Type="http://schemas.openxmlformats.org/officeDocument/2006/relationships/audio" Target="../media/media25.WAV"/><Relationship Id="rId20" Type="http://schemas.openxmlformats.org/officeDocument/2006/relationships/image" Target="../media/image29.jpeg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microsoft.com/office/2007/relationships/media" Target="../media/media23.WAV"/><Relationship Id="rId24" Type="http://schemas.openxmlformats.org/officeDocument/2006/relationships/image" Target="../media/image33.wmf"/><Relationship Id="rId5" Type="http://schemas.microsoft.com/office/2007/relationships/media" Target="../media/media20.WAV"/><Relationship Id="rId15" Type="http://schemas.microsoft.com/office/2007/relationships/media" Target="../media/media25.WAV"/><Relationship Id="rId23" Type="http://schemas.openxmlformats.org/officeDocument/2006/relationships/image" Target="../media/image32.wmf"/><Relationship Id="rId10" Type="http://schemas.openxmlformats.org/officeDocument/2006/relationships/audio" Target="../media/media22.WAV"/><Relationship Id="rId19" Type="http://schemas.openxmlformats.org/officeDocument/2006/relationships/image" Target="../media/image28.wmf"/><Relationship Id="rId4" Type="http://schemas.openxmlformats.org/officeDocument/2006/relationships/audio" Target="../media/media19.WAV"/><Relationship Id="rId9" Type="http://schemas.microsoft.com/office/2007/relationships/media" Target="../media/media22.WAV"/><Relationship Id="rId14" Type="http://schemas.openxmlformats.org/officeDocument/2006/relationships/audio" Target="../media/media24.WAV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microsoft.com/office/2007/relationships/media" Target="../media/media32.WAV"/><Relationship Id="rId18" Type="http://schemas.openxmlformats.org/officeDocument/2006/relationships/audio" Target="../media/media34.WAV"/><Relationship Id="rId26" Type="http://schemas.openxmlformats.org/officeDocument/2006/relationships/image" Target="../media/image39.wmf"/><Relationship Id="rId3" Type="http://schemas.microsoft.com/office/2007/relationships/media" Target="../media/media27.WAV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46.png"/><Relationship Id="rId7" Type="http://schemas.microsoft.com/office/2007/relationships/media" Target="../media/media29.WAV"/><Relationship Id="rId12" Type="http://schemas.openxmlformats.org/officeDocument/2006/relationships/audio" Target="../media/media31.WAV"/><Relationship Id="rId17" Type="http://schemas.microsoft.com/office/2007/relationships/media" Target="../media/media34.WAV"/><Relationship Id="rId25" Type="http://schemas.openxmlformats.org/officeDocument/2006/relationships/image" Target="../media/image38.wmf"/><Relationship Id="rId33" Type="http://schemas.openxmlformats.org/officeDocument/2006/relationships/image" Target="../media/image45.png"/><Relationship Id="rId2" Type="http://schemas.openxmlformats.org/officeDocument/2006/relationships/audio" Target="../media/media26.WAV"/><Relationship Id="rId16" Type="http://schemas.openxmlformats.org/officeDocument/2006/relationships/audio" Target="../media/media33.WAV"/><Relationship Id="rId20" Type="http://schemas.openxmlformats.org/officeDocument/2006/relationships/audio" Target="../media/media35.WAV"/><Relationship Id="rId29" Type="http://schemas.openxmlformats.org/officeDocument/2006/relationships/image" Target="../media/image42.wmf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microsoft.com/office/2007/relationships/media" Target="../media/media31.WAV"/><Relationship Id="rId24" Type="http://schemas.openxmlformats.org/officeDocument/2006/relationships/image" Target="../media/image37.wmf"/><Relationship Id="rId32" Type="http://schemas.openxmlformats.org/officeDocument/2006/relationships/image" Target="../media/image11.png"/><Relationship Id="rId5" Type="http://schemas.microsoft.com/office/2007/relationships/media" Target="../media/media28.WAV"/><Relationship Id="rId15" Type="http://schemas.microsoft.com/office/2007/relationships/media" Target="../media/media33.WAV"/><Relationship Id="rId23" Type="http://schemas.openxmlformats.org/officeDocument/2006/relationships/image" Target="../media/image36.png"/><Relationship Id="rId28" Type="http://schemas.openxmlformats.org/officeDocument/2006/relationships/image" Target="../media/image41.wmf"/><Relationship Id="rId10" Type="http://schemas.openxmlformats.org/officeDocument/2006/relationships/audio" Target="../media/media30.WAV"/><Relationship Id="rId19" Type="http://schemas.microsoft.com/office/2007/relationships/media" Target="../media/media35.WAV"/><Relationship Id="rId31" Type="http://schemas.openxmlformats.org/officeDocument/2006/relationships/image" Target="../media/image44.wmf"/><Relationship Id="rId4" Type="http://schemas.openxmlformats.org/officeDocument/2006/relationships/audio" Target="../media/media27.WAV"/><Relationship Id="rId9" Type="http://schemas.microsoft.com/office/2007/relationships/media" Target="../media/media30.WAV"/><Relationship Id="rId14" Type="http://schemas.openxmlformats.org/officeDocument/2006/relationships/audio" Target="../media/media32.WAV"/><Relationship Id="rId22" Type="http://schemas.openxmlformats.org/officeDocument/2006/relationships/image" Target="../media/image35.wmf"/><Relationship Id="rId27" Type="http://schemas.openxmlformats.org/officeDocument/2006/relationships/image" Target="../media/image40.jpeg"/><Relationship Id="rId30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WAV"/><Relationship Id="rId13" Type="http://schemas.openxmlformats.org/officeDocument/2006/relationships/image" Target="../media/image50.jpeg"/><Relationship Id="rId3" Type="http://schemas.microsoft.com/office/2007/relationships/media" Target="../media/media37.WAV"/><Relationship Id="rId7" Type="http://schemas.microsoft.com/office/2007/relationships/media" Target="../media/media39.WAV"/><Relationship Id="rId12" Type="http://schemas.openxmlformats.org/officeDocument/2006/relationships/image" Target="../media/image49.jpeg"/><Relationship Id="rId2" Type="http://schemas.openxmlformats.org/officeDocument/2006/relationships/audio" Target="../media/media36.WAV"/><Relationship Id="rId16" Type="http://schemas.openxmlformats.org/officeDocument/2006/relationships/image" Target="../media/image46.png"/><Relationship Id="rId1" Type="http://schemas.microsoft.com/office/2007/relationships/media" Target="../media/media36.WAV"/><Relationship Id="rId6" Type="http://schemas.openxmlformats.org/officeDocument/2006/relationships/audio" Target="../media/media38.WAV"/><Relationship Id="rId11" Type="http://schemas.openxmlformats.org/officeDocument/2006/relationships/image" Target="../media/image48.jpeg"/><Relationship Id="rId5" Type="http://schemas.microsoft.com/office/2007/relationships/media" Target="../media/media38.WAV"/><Relationship Id="rId15" Type="http://schemas.openxmlformats.org/officeDocument/2006/relationships/image" Target="../media/image26.png"/><Relationship Id="rId10" Type="http://schemas.openxmlformats.org/officeDocument/2006/relationships/image" Target="../media/image47.wmf"/><Relationship Id="rId4" Type="http://schemas.openxmlformats.org/officeDocument/2006/relationships/audio" Target="../media/media37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WAV"/><Relationship Id="rId13" Type="http://schemas.microsoft.com/office/2007/relationships/media" Target="../media/media46.WAV"/><Relationship Id="rId18" Type="http://schemas.openxmlformats.org/officeDocument/2006/relationships/audio" Target="../media/media48.WAV"/><Relationship Id="rId26" Type="http://schemas.openxmlformats.org/officeDocument/2006/relationships/image" Target="../media/image53.wmf"/><Relationship Id="rId39" Type="http://schemas.openxmlformats.org/officeDocument/2006/relationships/image" Target="../media/image62.png"/><Relationship Id="rId3" Type="http://schemas.microsoft.com/office/2007/relationships/media" Target="../media/media41.WAV"/><Relationship Id="rId21" Type="http://schemas.microsoft.com/office/2007/relationships/media" Target="../media/media50.WAV"/><Relationship Id="rId34" Type="http://schemas.openxmlformats.org/officeDocument/2006/relationships/image" Target="../media/image61.jpeg"/><Relationship Id="rId7" Type="http://schemas.microsoft.com/office/2007/relationships/media" Target="../media/media43.WAV"/><Relationship Id="rId12" Type="http://schemas.openxmlformats.org/officeDocument/2006/relationships/audio" Target="../media/media45.WAV"/><Relationship Id="rId17" Type="http://schemas.microsoft.com/office/2007/relationships/media" Target="../media/media48.WAV"/><Relationship Id="rId25" Type="http://schemas.openxmlformats.org/officeDocument/2006/relationships/image" Target="../media/image52.jpeg"/><Relationship Id="rId33" Type="http://schemas.openxmlformats.org/officeDocument/2006/relationships/image" Target="../media/image60.wmf"/><Relationship Id="rId38" Type="http://schemas.openxmlformats.org/officeDocument/2006/relationships/image" Target="../media/image26.png"/><Relationship Id="rId2" Type="http://schemas.openxmlformats.org/officeDocument/2006/relationships/audio" Target="../media/media40.WAV"/><Relationship Id="rId16" Type="http://schemas.openxmlformats.org/officeDocument/2006/relationships/audio" Target="../media/media47.WAV"/><Relationship Id="rId20" Type="http://schemas.openxmlformats.org/officeDocument/2006/relationships/audio" Target="../media/media49.WAV"/><Relationship Id="rId29" Type="http://schemas.openxmlformats.org/officeDocument/2006/relationships/image" Target="../media/image56.wmf"/><Relationship Id="rId1" Type="http://schemas.microsoft.com/office/2007/relationships/media" Target="../media/media40.WAV"/><Relationship Id="rId6" Type="http://schemas.openxmlformats.org/officeDocument/2006/relationships/audio" Target="../media/media42.WAV"/><Relationship Id="rId11" Type="http://schemas.microsoft.com/office/2007/relationships/media" Target="../media/media45.WAV"/><Relationship Id="rId24" Type="http://schemas.openxmlformats.org/officeDocument/2006/relationships/image" Target="../media/image51.wmf"/><Relationship Id="rId32" Type="http://schemas.openxmlformats.org/officeDocument/2006/relationships/image" Target="../media/image59.jpeg"/><Relationship Id="rId37" Type="http://schemas.openxmlformats.org/officeDocument/2006/relationships/image" Target="../media/image46.png"/><Relationship Id="rId40" Type="http://schemas.openxmlformats.org/officeDocument/2006/relationships/image" Target="../media/image63.png"/><Relationship Id="rId5" Type="http://schemas.microsoft.com/office/2007/relationships/media" Target="../media/media42.WAV"/><Relationship Id="rId15" Type="http://schemas.microsoft.com/office/2007/relationships/media" Target="../media/media47.WAV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55.png"/><Relationship Id="rId36" Type="http://schemas.openxmlformats.org/officeDocument/2006/relationships/image" Target="../media/image45.png"/><Relationship Id="rId10" Type="http://schemas.openxmlformats.org/officeDocument/2006/relationships/audio" Target="../media/media44.WAV"/><Relationship Id="rId19" Type="http://schemas.microsoft.com/office/2007/relationships/media" Target="../media/media49.WAV"/><Relationship Id="rId31" Type="http://schemas.openxmlformats.org/officeDocument/2006/relationships/image" Target="../media/image58.jpeg"/><Relationship Id="rId4" Type="http://schemas.openxmlformats.org/officeDocument/2006/relationships/audio" Target="../media/media41.WAV"/><Relationship Id="rId9" Type="http://schemas.microsoft.com/office/2007/relationships/media" Target="../media/media44.WAV"/><Relationship Id="rId14" Type="http://schemas.openxmlformats.org/officeDocument/2006/relationships/audio" Target="../media/media46.WAV"/><Relationship Id="rId22" Type="http://schemas.openxmlformats.org/officeDocument/2006/relationships/audio" Target="../media/media50.WAV"/><Relationship Id="rId27" Type="http://schemas.openxmlformats.org/officeDocument/2006/relationships/image" Target="../media/image54.png"/><Relationship Id="rId30" Type="http://schemas.openxmlformats.org/officeDocument/2006/relationships/image" Target="../media/image57.wmf"/><Relationship Id="rId3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4.WAV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8.wmf"/><Relationship Id="rId3" Type="http://schemas.microsoft.com/office/2007/relationships/media" Target="../media/media52.WAV"/><Relationship Id="rId21" Type="http://schemas.openxmlformats.org/officeDocument/2006/relationships/image" Target="../media/image70.png"/><Relationship Id="rId7" Type="http://schemas.microsoft.com/office/2007/relationships/media" Target="../media/media54.WAV"/><Relationship Id="rId12" Type="http://schemas.openxmlformats.org/officeDocument/2006/relationships/audio" Target="../media/media56.WAV"/><Relationship Id="rId17" Type="http://schemas.openxmlformats.org/officeDocument/2006/relationships/image" Target="../media/image67.wmf"/><Relationship Id="rId2" Type="http://schemas.openxmlformats.org/officeDocument/2006/relationships/audio" Target="../media/media51.WAV"/><Relationship Id="rId16" Type="http://schemas.openxmlformats.org/officeDocument/2006/relationships/image" Target="../media/image66.wmf"/><Relationship Id="rId20" Type="http://schemas.openxmlformats.org/officeDocument/2006/relationships/image" Target="../media/image24.png"/><Relationship Id="rId1" Type="http://schemas.microsoft.com/office/2007/relationships/media" Target="../media/media51.WAV"/><Relationship Id="rId6" Type="http://schemas.openxmlformats.org/officeDocument/2006/relationships/audio" Target="../media/media53.WAV"/><Relationship Id="rId11" Type="http://schemas.microsoft.com/office/2007/relationships/media" Target="../media/media56.WAV"/><Relationship Id="rId24" Type="http://schemas.openxmlformats.org/officeDocument/2006/relationships/image" Target="../media/image26.png"/><Relationship Id="rId5" Type="http://schemas.microsoft.com/office/2007/relationships/media" Target="../media/media53.WAV"/><Relationship Id="rId15" Type="http://schemas.openxmlformats.org/officeDocument/2006/relationships/image" Target="../media/image65.wmf"/><Relationship Id="rId23" Type="http://schemas.openxmlformats.org/officeDocument/2006/relationships/image" Target="../media/image71.png"/><Relationship Id="rId10" Type="http://schemas.openxmlformats.org/officeDocument/2006/relationships/audio" Target="../media/media55.WAV"/><Relationship Id="rId19" Type="http://schemas.openxmlformats.org/officeDocument/2006/relationships/image" Target="../media/image69.wmf"/><Relationship Id="rId4" Type="http://schemas.openxmlformats.org/officeDocument/2006/relationships/audio" Target="../media/media52.WAV"/><Relationship Id="rId9" Type="http://schemas.microsoft.com/office/2007/relationships/media" Target="../media/media55.WAV"/><Relationship Id="rId14" Type="http://schemas.openxmlformats.org/officeDocument/2006/relationships/image" Target="../media/image64.pn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0.WAV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6.wmf"/><Relationship Id="rId3" Type="http://schemas.microsoft.com/office/2007/relationships/media" Target="../media/media58.WAV"/><Relationship Id="rId21" Type="http://schemas.openxmlformats.org/officeDocument/2006/relationships/image" Target="../media/image78.png"/><Relationship Id="rId7" Type="http://schemas.microsoft.com/office/2007/relationships/media" Target="../media/media60.WAV"/><Relationship Id="rId12" Type="http://schemas.openxmlformats.org/officeDocument/2006/relationships/audio" Target="../media/media62.WAV"/><Relationship Id="rId17" Type="http://schemas.openxmlformats.org/officeDocument/2006/relationships/image" Target="../media/image75.jpeg"/><Relationship Id="rId25" Type="http://schemas.openxmlformats.org/officeDocument/2006/relationships/image" Target="../media/image79.png"/><Relationship Id="rId2" Type="http://schemas.openxmlformats.org/officeDocument/2006/relationships/audio" Target="../media/media57.WAV"/><Relationship Id="rId16" Type="http://schemas.openxmlformats.org/officeDocument/2006/relationships/image" Target="../media/image74.wmf"/><Relationship Id="rId20" Type="http://schemas.openxmlformats.org/officeDocument/2006/relationships/image" Target="../media/image46.png"/><Relationship Id="rId1" Type="http://schemas.microsoft.com/office/2007/relationships/media" Target="../media/media57.WAV"/><Relationship Id="rId6" Type="http://schemas.openxmlformats.org/officeDocument/2006/relationships/audio" Target="../media/media59.WAV"/><Relationship Id="rId11" Type="http://schemas.microsoft.com/office/2007/relationships/media" Target="../media/media62.WAV"/><Relationship Id="rId24" Type="http://schemas.openxmlformats.org/officeDocument/2006/relationships/image" Target="../media/image26.png"/><Relationship Id="rId5" Type="http://schemas.microsoft.com/office/2007/relationships/media" Target="../media/media59.WAV"/><Relationship Id="rId15" Type="http://schemas.openxmlformats.org/officeDocument/2006/relationships/image" Target="../media/image73.png"/><Relationship Id="rId23" Type="http://schemas.openxmlformats.org/officeDocument/2006/relationships/image" Target="../media/image24.png"/><Relationship Id="rId10" Type="http://schemas.openxmlformats.org/officeDocument/2006/relationships/audio" Target="../media/media61.WAV"/><Relationship Id="rId19" Type="http://schemas.openxmlformats.org/officeDocument/2006/relationships/image" Target="../media/image77.wmf"/><Relationship Id="rId4" Type="http://schemas.openxmlformats.org/officeDocument/2006/relationships/audio" Target="../media/media58.WAV"/><Relationship Id="rId9" Type="http://schemas.microsoft.com/office/2007/relationships/media" Target="../media/media61.WAV"/><Relationship Id="rId14" Type="http://schemas.openxmlformats.org/officeDocument/2006/relationships/image" Target="../media/image72.jpeg"/><Relationship Id="rId22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WAV"/><Relationship Id="rId13" Type="http://schemas.openxmlformats.org/officeDocument/2006/relationships/image" Target="../media/image81.png"/><Relationship Id="rId18" Type="http://schemas.openxmlformats.org/officeDocument/2006/relationships/image" Target="../media/image78.png"/><Relationship Id="rId3" Type="http://schemas.microsoft.com/office/2007/relationships/media" Target="../media/media64.WAV"/><Relationship Id="rId21" Type="http://schemas.openxmlformats.org/officeDocument/2006/relationships/image" Target="../media/image79.png"/><Relationship Id="rId7" Type="http://schemas.microsoft.com/office/2007/relationships/media" Target="../media/media66.WAV"/><Relationship Id="rId12" Type="http://schemas.openxmlformats.org/officeDocument/2006/relationships/image" Target="../media/image80.wmf"/><Relationship Id="rId17" Type="http://schemas.openxmlformats.org/officeDocument/2006/relationships/image" Target="../media/image46.png"/><Relationship Id="rId2" Type="http://schemas.openxmlformats.org/officeDocument/2006/relationships/audio" Target="../media/media63.WAV"/><Relationship Id="rId16" Type="http://schemas.openxmlformats.org/officeDocument/2006/relationships/image" Target="../media/image84.wmf"/><Relationship Id="rId20" Type="http://schemas.openxmlformats.org/officeDocument/2006/relationships/image" Target="../media/image26.png"/><Relationship Id="rId1" Type="http://schemas.microsoft.com/office/2007/relationships/media" Target="../media/media63.WAV"/><Relationship Id="rId6" Type="http://schemas.openxmlformats.org/officeDocument/2006/relationships/audio" Target="../media/media65.WAV"/><Relationship Id="rId11" Type="http://schemas.openxmlformats.org/officeDocument/2006/relationships/slideLayout" Target="../slideLayouts/slideLayout7.xml"/><Relationship Id="rId5" Type="http://schemas.microsoft.com/office/2007/relationships/media" Target="../media/media65.WAV"/><Relationship Id="rId15" Type="http://schemas.openxmlformats.org/officeDocument/2006/relationships/image" Target="../media/image83.wmf"/><Relationship Id="rId10" Type="http://schemas.openxmlformats.org/officeDocument/2006/relationships/audio" Target="../media/media67.WAV"/><Relationship Id="rId19" Type="http://schemas.openxmlformats.org/officeDocument/2006/relationships/image" Target="../media/image71.png"/><Relationship Id="rId4" Type="http://schemas.openxmlformats.org/officeDocument/2006/relationships/audio" Target="../media/media64.WAV"/><Relationship Id="rId9" Type="http://schemas.microsoft.com/office/2007/relationships/media" Target="../media/media67.WAV"/><Relationship Id="rId14" Type="http://schemas.openxmlformats.org/officeDocument/2006/relationships/image" Target="../media/image8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apple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57200" y="609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rebecca.gage\Local Settings\Temporary Internet Files\Content.IE5\6APYS6H7\MC900441708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2057400" y="2209800"/>
            <a:ext cx="1143000" cy="1143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-838200"/>
            <a:ext cx="339387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19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ambulance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angel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1054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smtClean="0"/>
              <a:t>nt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astronaut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airplane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381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alligator</a:t>
            </a:r>
            <a:endParaRPr lang="en-US" dirty="0"/>
          </a:p>
        </p:txBody>
      </p:sp>
      <p:pic>
        <p:nvPicPr>
          <p:cNvPr id="1027" name="Picture 3" descr="C:\Documents and Settings\rebecca.gage\Local Settings\Temporary Internet Files\Content.IE5\F5F0I1N6\MC900351154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057400" y="533400"/>
            <a:ext cx="1815220" cy="903838"/>
          </a:xfrm>
          <a:prstGeom prst="rect">
            <a:avLst/>
          </a:prstGeom>
          <a:noFill/>
        </p:spPr>
      </p:pic>
      <p:pic>
        <p:nvPicPr>
          <p:cNvPr id="1028" name="Picture 4" descr="C:\Documents and Settings\rebecca.gage\Local Settings\Temporary Internet Files\Content.IE5\W8MSMS7E\MC900384016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058400" y="0"/>
            <a:ext cx="1371600" cy="1019524"/>
          </a:xfrm>
          <a:prstGeom prst="rect">
            <a:avLst/>
          </a:prstGeom>
          <a:noFill/>
        </p:spPr>
      </p:pic>
      <p:pic>
        <p:nvPicPr>
          <p:cNvPr id="1029" name="Picture 5" descr="C:\Documents and Settings\rebecca.gage\Local Settings\Temporary Internet Files\Content.IE5\6APYS6H7\MC900129872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982200" y="5486400"/>
            <a:ext cx="1143000" cy="1133032"/>
          </a:xfrm>
          <a:prstGeom prst="rect">
            <a:avLst/>
          </a:prstGeom>
          <a:noFill/>
        </p:spPr>
      </p:pic>
      <p:pic>
        <p:nvPicPr>
          <p:cNvPr id="1030" name="Picture 6" descr="C:\Documents and Settings\rebecca.gage\Local Settings\Temporary Internet Files\Content.IE5\F5F0I1N6\MC900438020[1]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906000" y="3505200"/>
            <a:ext cx="1295400" cy="1295400"/>
          </a:xfrm>
          <a:prstGeom prst="rect">
            <a:avLst/>
          </a:prstGeom>
          <a:noFill/>
        </p:spPr>
      </p:pic>
      <p:pic>
        <p:nvPicPr>
          <p:cNvPr id="1031" name="Picture 7" descr="C:\Documents and Settings\rebecca.gage\Local Settings\Temporary Internet Files\Content.IE5\707TFEG1\MC900438351[1]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828800" y="4267200"/>
            <a:ext cx="1052576" cy="1066800"/>
          </a:xfrm>
          <a:prstGeom prst="rect">
            <a:avLst/>
          </a:prstGeom>
          <a:noFill/>
        </p:spPr>
      </p:pic>
      <p:pic>
        <p:nvPicPr>
          <p:cNvPr id="1032" name="Picture 8" descr="C:\Documents and Settings\rebecca.gage\Local Settings\Temporary Internet Files\Content.IE5\707TFEG1\MC900092749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058400" y="1828800"/>
            <a:ext cx="1684094" cy="787651"/>
          </a:xfrm>
          <a:prstGeom prst="rect">
            <a:avLst/>
          </a:prstGeom>
          <a:noFill/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7086600" y="6096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228600" y="30480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7391400" y="28194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228600" y="52578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3886200" y="53340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 cstate="print"/>
          <a:stretch>
            <a:fillRect/>
          </a:stretch>
        </p:blipFill>
        <p:spPr>
          <a:xfrm>
            <a:off x="6629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23364" y="-838200"/>
            <a:ext cx="193835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J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45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jellyfish</a:t>
            </a:r>
          </a:p>
          <a:p>
            <a:endParaRPr lang="en-US" dirty="0"/>
          </a:p>
        </p:txBody>
      </p:sp>
      <p:pic>
        <p:nvPicPr>
          <p:cNvPr id="6" name="Picture 31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3886200"/>
            <a:ext cx="2961992" cy="1484768"/>
          </a:xfrm>
          <a:prstGeom prst="rect">
            <a:avLst/>
          </a:prstGeom>
          <a:noFill/>
        </p:spPr>
      </p:pic>
      <p:pic>
        <p:nvPicPr>
          <p:cNvPr id="7" name="Picture 32" descr="C:\Documents and Settings\rebecca.gage\Local Settings\Temporary Internet Files\Content.IE5\707TFEG1\MC90032546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133600" y="838200"/>
            <a:ext cx="1755648" cy="1817827"/>
          </a:xfrm>
          <a:prstGeom prst="rect">
            <a:avLst/>
          </a:prstGeom>
          <a:noFill/>
        </p:spPr>
      </p:pic>
      <p:pic>
        <p:nvPicPr>
          <p:cNvPr id="8" name="Picture 33" descr="C:\Documents and Settings\rebecca.gage\Local Settings\Temporary Internet Files\Content.IE5\707TFEG1\MP900399833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8800" y="228600"/>
            <a:ext cx="2643044" cy="1761341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315200" y="6096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52400" y="5334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52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1893" y="-838200"/>
            <a:ext cx="308129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kangaroo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kitten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962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koala</a:t>
            </a:r>
          </a:p>
        </p:txBody>
      </p:sp>
      <p:pic>
        <p:nvPicPr>
          <p:cNvPr id="8" name="Picture 2" descr="C:\Documents and Settings\rebecca.gage\Local Settings\Temporary Internet Files\Content.IE5\707TFEG1\MC900199471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5000" y="4343400"/>
            <a:ext cx="1812341" cy="1787652"/>
          </a:xfrm>
          <a:prstGeom prst="rect">
            <a:avLst/>
          </a:prstGeom>
          <a:noFill/>
        </p:spPr>
      </p:pic>
      <p:pic>
        <p:nvPicPr>
          <p:cNvPr id="9" name="Picture 3" descr="C:\Documents and Settings\rebecca.gage\Local Settings\Temporary Internet Files\Content.IE5\W8MSMS7E\MP910221093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77400" y="0"/>
            <a:ext cx="1118918" cy="1676400"/>
          </a:xfrm>
          <a:prstGeom prst="rect">
            <a:avLst/>
          </a:prstGeom>
          <a:noFill/>
        </p:spPr>
      </p:pic>
      <p:pic>
        <p:nvPicPr>
          <p:cNvPr id="10" name="Picture 4" descr="C:\Documents and Settings\rebecca.gage\Local Settings\Temporary Internet Files\Content.IE5\W8MSMS7E\MC90011613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209800" y="3429000"/>
            <a:ext cx="1843430" cy="1758391"/>
          </a:xfrm>
          <a:prstGeom prst="rect">
            <a:avLst/>
          </a:prstGeom>
          <a:noFill/>
        </p:spPr>
      </p:pic>
      <p:pic>
        <p:nvPicPr>
          <p:cNvPr id="11" name="Picture 5" descr="C:\Documents and Settings\rebecca.gage\Local Settings\Temporary Internet Files\Content.IE5\6APYS6H7\MP910221072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438400" y="914400"/>
            <a:ext cx="2286898" cy="1677718"/>
          </a:xfrm>
          <a:prstGeom prst="rect">
            <a:avLst/>
          </a:prstGeom>
          <a:noFill/>
        </p:spPr>
      </p:pic>
      <p:pic>
        <p:nvPicPr>
          <p:cNvPr id="12" name="Picture 6" descr="C:\Documents and Settings\rebecca.gage\Local Settings\Temporary Internet Files\Content.IE5\F5F0I1N6\MC900133483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448800" y="1981200"/>
            <a:ext cx="1649994" cy="1720876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73152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304800" y="41910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3200400" y="46482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7818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0508" y="-838200"/>
            <a:ext cx="242406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lamb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ladybug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leopard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lantern</a:t>
            </a:r>
            <a:endParaRPr lang="en-US" dirty="0"/>
          </a:p>
        </p:txBody>
      </p:sp>
      <p:pic>
        <p:nvPicPr>
          <p:cNvPr id="9" name="Picture 8" descr="C:\Documents and Settings\rebecca.gage\Local Settings\Temporary Internet Files\Content.IE5\W8MSMS7E\MC900111664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828800" y="5407000"/>
            <a:ext cx="1455507" cy="1451000"/>
          </a:xfrm>
          <a:prstGeom prst="rect">
            <a:avLst/>
          </a:prstGeom>
          <a:noFill/>
        </p:spPr>
      </p:pic>
      <p:pic>
        <p:nvPicPr>
          <p:cNvPr id="10" name="Picture 9" descr="C:\Documents and Settings\rebecca.gage\Local Settings\Temporary Internet Files\Content.IE5\F5F0I1N6\MC900412626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0" y="2209800"/>
            <a:ext cx="1225539" cy="1343685"/>
          </a:xfrm>
          <a:prstGeom prst="rect">
            <a:avLst/>
          </a:prstGeom>
          <a:noFill/>
        </p:spPr>
      </p:pic>
      <p:pic>
        <p:nvPicPr>
          <p:cNvPr id="11" name="Picture 10" descr="C:\Documents and Settings\rebecca.gage\Local Settings\Temporary Internet Files\Content.IE5\707TFEG1\MP900403842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057400" y="3962400"/>
            <a:ext cx="1828800" cy="1218724"/>
          </a:xfrm>
          <a:prstGeom prst="rect">
            <a:avLst/>
          </a:prstGeom>
          <a:noFill/>
        </p:spPr>
      </p:pic>
      <p:pic>
        <p:nvPicPr>
          <p:cNvPr id="12" name="Picture 11" descr="C:\Documents and Settings\rebecca.gage\Local Settings\Temporary Internet Files\Content.IE5\W8MSMS7E\MC900433911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77400" y="4343400"/>
            <a:ext cx="1704975" cy="1704975"/>
          </a:xfrm>
          <a:prstGeom prst="rect">
            <a:avLst/>
          </a:prstGeom>
          <a:noFill/>
        </p:spPr>
      </p:pic>
      <p:pic>
        <p:nvPicPr>
          <p:cNvPr id="13" name="Picture 12" descr="C:\Documents and Settings\rebecca.gage\Local Settings\Temporary Internet Files\Content.IE5\F5F0I1N6\MC900384152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144000" y="0"/>
            <a:ext cx="1816913" cy="1534363"/>
          </a:xfrm>
          <a:prstGeom prst="rect">
            <a:avLst/>
          </a:prstGeom>
          <a:noFill/>
        </p:spPr>
      </p:pic>
      <p:pic>
        <p:nvPicPr>
          <p:cNvPr id="14" name="Picture 13" descr="C:\Documents and Settings\rebecca.gage\Local Settings\Temporary Internet Files\Content.IE5\F5F0I1N6\MC900441398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1676400" y="228600"/>
            <a:ext cx="1295400" cy="12127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3900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ladder</a:t>
            </a:r>
            <a:endParaRPr lang="en-US" dirty="0"/>
          </a:p>
        </p:txBody>
      </p:sp>
      <p:pic>
        <p:nvPicPr>
          <p:cNvPr id="16" name="Picture 2" descr="C:\Documents and Settings\rebecca.gage\Local Settings\Temporary Internet Files\Content.IE5\F5F0I1N6\MC900441290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905000" y="1828800"/>
            <a:ext cx="1524000" cy="1524000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152400" y="2514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6858000" y="24384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6858000" y="44196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3429000" y="44196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5470" y="-838200"/>
            <a:ext cx="481413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52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mailbox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monkey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2209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mother</a:t>
            </a:r>
            <a:endParaRPr lang="en-US" dirty="0"/>
          </a:p>
        </p:txBody>
      </p:sp>
      <p:pic>
        <p:nvPicPr>
          <p:cNvPr id="10" name="Picture 14" descr="C:\Documents and Settings\rebecca.gage\Local Settings\Temporary Internet Files\Content.IE5\707TFEG1\MP900433098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53600" y="0"/>
            <a:ext cx="846038" cy="1298742"/>
          </a:xfrm>
          <a:prstGeom prst="rect">
            <a:avLst/>
          </a:prstGeom>
          <a:noFill/>
        </p:spPr>
      </p:pic>
      <p:pic>
        <p:nvPicPr>
          <p:cNvPr id="11" name="Picture 16" descr="C:\Documents and Settings\rebecca.gage\Local Settings\Temporary Internet Files\Content.IE5\W8MSMS7E\MC900091113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438400" y="228600"/>
            <a:ext cx="2193333" cy="1173178"/>
          </a:xfrm>
          <a:prstGeom prst="rect">
            <a:avLst/>
          </a:prstGeom>
          <a:noFill/>
        </p:spPr>
      </p:pic>
      <p:pic>
        <p:nvPicPr>
          <p:cNvPr id="12" name="Picture 17" descr="C:\Documents and Settings\rebecca.gage\Local Settings\Temporary Internet Files\Content.IE5\707TFEG1\MC90044601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82200" y="5486400"/>
            <a:ext cx="1048817" cy="1004011"/>
          </a:xfrm>
          <a:prstGeom prst="rect">
            <a:avLst/>
          </a:prstGeom>
          <a:noFill/>
        </p:spPr>
      </p:pic>
      <p:pic>
        <p:nvPicPr>
          <p:cNvPr id="13" name="Picture 20" descr="C:\Documents and Settings\rebecca.gage\Local Settings\Temporary Internet Files\Content.IE5\W8MSMS7E\MC900229083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601200" y="3505200"/>
            <a:ext cx="1826971" cy="1209751"/>
          </a:xfrm>
          <a:prstGeom prst="rect">
            <a:avLst/>
          </a:prstGeom>
          <a:noFill/>
        </p:spPr>
      </p:pic>
      <p:pic>
        <p:nvPicPr>
          <p:cNvPr id="14" name="Picture 21" descr="C:\Documents and Settings\rebecca.gage\Local Settings\Temporary Internet Files\Content.IE5\6APYS6H7\MP900442298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752600" y="4267200"/>
            <a:ext cx="1113793" cy="1536657"/>
          </a:xfrm>
          <a:prstGeom prst="rect">
            <a:avLst/>
          </a:prstGeom>
          <a:noFill/>
        </p:spPr>
      </p:pic>
      <p:pic>
        <p:nvPicPr>
          <p:cNvPr id="15" name="Picture 22" descr="C:\Documents and Settings\rebecca.gage\Local Settings\Temporary Internet Files\Content.IE5\F5F0I1N6\MC900431634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01200" y="1447800"/>
            <a:ext cx="1714500" cy="1714500"/>
          </a:xfrm>
          <a:prstGeom prst="rect">
            <a:avLst/>
          </a:prstGeom>
          <a:noFill/>
        </p:spPr>
      </p:pic>
      <p:pic>
        <p:nvPicPr>
          <p:cNvPr id="16" name="Picture 23" descr="C:\Documents and Settings\rebecca.gage\Local Settings\Temporary Internet Files\Content.IE5\F5F0I1N6\MP900444164[1]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1752600" y="2057400"/>
            <a:ext cx="925830" cy="1387109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52400" y="5334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7010400" y="4572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228600" y="25908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7162800" y="24384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934200" y="44196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429000" y="44958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56138" y="-838200"/>
            <a:ext cx="36728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4038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96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numbers</a:t>
            </a:r>
          </a:p>
        </p:txBody>
      </p:sp>
      <p:pic>
        <p:nvPicPr>
          <p:cNvPr id="7" name="Picture 48" descr="C:\Documents and Settings\rebecca.gage\Local Settings\Temporary Internet Files\Content.IE5\6APYS6H7\MC90031210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133600" y="4495800"/>
            <a:ext cx="1818742" cy="936346"/>
          </a:xfrm>
          <a:prstGeom prst="rect">
            <a:avLst/>
          </a:prstGeom>
          <a:noFill/>
        </p:spPr>
      </p:pic>
      <p:pic>
        <p:nvPicPr>
          <p:cNvPr id="8" name="Picture 49" descr="C:\Documents and Settings\rebecca.gage\Local Settings\Temporary Internet Files\Content.IE5\6APYS6H7\MP90040368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057400" y="609600"/>
            <a:ext cx="1628180" cy="1524000"/>
          </a:xfrm>
          <a:prstGeom prst="rect">
            <a:avLst/>
          </a:prstGeom>
          <a:noFill/>
        </p:spPr>
      </p:pic>
      <p:pic>
        <p:nvPicPr>
          <p:cNvPr id="9" name="Picture 50" descr="C:\Documents and Settings\rebecca.gage\Local Settings\Temporary Internet Files\Content.IE5\W8MSMS7E\MP900409080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53600" y="533400"/>
            <a:ext cx="1187797" cy="1752600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391400" y="4572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52400" y="4191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010400" y="42672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rebecca.gage\Local Settings\Temporary Internet Files\Content.IE5\UQ1KPH45\MC900340886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000" y="3885286"/>
            <a:ext cx="1828800" cy="182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9652" y="-838200"/>
            <a:ext cx="3765775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owl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octopus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ocean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ostrich</a:t>
            </a:r>
          </a:p>
        </p:txBody>
      </p:sp>
      <p:pic>
        <p:nvPicPr>
          <p:cNvPr id="8" name="Picture 2" descr="C:\Documents and Settings\rebecca.gage\Local Settings\Temporary Internet Files\Content.IE5\6APYS6H7\MC900441419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82200" y="2362200"/>
            <a:ext cx="1362075" cy="1822450"/>
          </a:xfrm>
          <a:prstGeom prst="rect">
            <a:avLst/>
          </a:prstGeom>
          <a:noFill/>
        </p:spPr>
      </p:pic>
      <p:pic>
        <p:nvPicPr>
          <p:cNvPr id="9" name="Picture 3" descr="C:\Documents and Settings\rebecca.gage\Local Settings\Temporary Internet Files\Content.IE5\W8MSMS7E\MC900053760[1]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362200" y="4038600"/>
            <a:ext cx="1955800" cy="838200"/>
          </a:xfrm>
          <a:prstGeom prst="rect">
            <a:avLst/>
          </a:prstGeom>
          <a:noFill/>
        </p:spPr>
      </p:pic>
      <p:pic>
        <p:nvPicPr>
          <p:cNvPr id="10" name="Picture 4" descr="C:\Documents and Settings\rebecca.gage\Local Settings\Temporary Internet Files\Content.IE5\F5F0I1N6\MC900135087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828800" y="1143000"/>
            <a:ext cx="1456242" cy="1135455"/>
          </a:xfrm>
          <a:prstGeom prst="rect">
            <a:avLst/>
          </a:prstGeom>
          <a:noFill/>
        </p:spPr>
      </p:pic>
      <p:pic>
        <p:nvPicPr>
          <p:cNvPr id="11" name="Picture 6" descr="C:\Documents and Settings\rebecca.gage\Local Settings\Temporary Internet Files\Content.IE5\W8MSMS7E\MP900438965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01200" y="4800600"/>
            <a:ext cx="2209800" cy="1468991"/>
          </a:xfrm>
          <a:prstGeom prst="rect">
            <a:avLst/>
          </a:prstGeom>
          <a:noFill/>
        </p:spPr>
      </p:pic>
      <p:pic>
        <p:nvPicPr>
          <p:cNvPr id="12" name="Picture 7" descr="C:\Documents and Settings\rebecca.gage\Local Settings\Temporary Internet Files\Content.IE5\6APYS6H7\MC90026971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525000" y="0"/>
            <a:ext cx="1681582" cy="1836115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28600" y="381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0" y="49530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3581400" y="48006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6294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8380" y="-838200"/>
            <a:ext cx="29883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pumpkin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572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piano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puppy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panda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pizza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penguin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pineapple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3505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police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819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picnic</a:t>
            </a:r>
          </a:p>
          <a:p>
            <a:endParaRPr lang="en-US" dirty="0"/>
          </a:p>
        </p:txBody>
      </p:sp>
      <p:pic>
        <p:nvPicPr>
          <p:cNvPr id="14" name="Picture 2" descr="C:\Documents and Settings\rebecca.gage\Local Settings\Temporary Internet Files\Content.IE5\F5F0I1N6\MC900436305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677400" y="5486400"/>
            <a:ext cx="1066800" cy="1066800"/>
          </a:xfrm>
          <a:prstGeom prst="rect">
            <a:avLst/>
          </a:prstGeom>
          <a:noFill/>
        </p:spPr>
      </p:pic>
      <p:pic>
        <p:nvPicPr>
          <p:cNvPr id="15" name="Picture 3" descr="C:\Documents and Settings\rebecca.gage\Local Settings\Temporary Internet Files\Content.IE5\707TFEG1\MC900000925[1].wm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906000" y="0"/>
            <a:ext cx="968959" cy="1039488"/>
          </a:xfrm>
          <a:prstGeom prst="rect">
            <a:avLst/>
          </a:prstGeom>
          <a:noFill/>
        </p:spPr>
      </p:pic>
      <p:pic>
        <p:nvPicPr>
          <p:cNvPr id="16" name="Picture 4" descr="C:\Documents and Settings\rebecca.gage\Local Settings\Temporary Internet Files\Content.IE5\W8MSMS7E\MC900351361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591800" y="2895600"/>
            <a:ext cx="781415" cy="1047184"/>
          </a:xfrm>
          <a:prstGeom prst="rect">
            <a:avLst/>
          </a:prstGeom>
          <a:noFill/>
        </p:spPr>
      </p:pic>
      <p:pic>
        <p:nvPicPr>
          <p:cNvPr id="17" name="Picture 5" descr="C:\Documents and Settings\rebecca.gage\Local Settings\Temporary Internet Files\Content.IE5\6APYS6H7\MC900111602[1].wm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-1219200" y="0"/>
            <a:ext cx="838200" cy="925607"/>
          </a:xfrm>
          <a:prstGeom prst="rect">
            <a:avLst/>
          </a:prstGeom>
          <a:noFill/>
        </p:spPr>
      </p:pic>
      <p:pic>
        <p:nvPicPr>
          <p:cNvPr id="18" name="Picture 6" descr="C:\Documents and Settings\rebecca.gage\Local Settings\Temporary Internet Files\Content.IE5\6APYS6H7\MC900441789[1]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525000" y="4114800"/>
            <a:ext cx="1219200" cy="1219200"/>
          </a:xfrm>
          <a:prstGeom prst="rect">
            <a:avLst/>
          </a:prstGeom>
          <a:noFill/>
        </p:spPr>
      </p:pic>
      <p:pic>
        <p:nvPicPr>
          <p:cNvPr id="19" name="Picture 7" descr="C:\Documents and Settings\rebecca.gage\Local Settings\Temporary Internet Files\Content.IE5\W8MSMS7E\MP900444796[1]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372600" y="2387600"/>
            <a:ext cx="990600" cy="1270000"/>
          </a:xfrm>
          <a:prstGeom prst="rect">
            <a:avLst/>
          </a:prstGeom>
          <a:noFill/>
        </p:spPr>
      </p:pic>
      <p:pic>
        <p:nvPicPr>
          <p:cNvPr id="20" name="Picture 8" descr="C:\Documents and Settings\rebecca.gage\Local Settings\Temporary Internet Files\Content.IE5\W8MSMS7E\MC900436252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982200" y="1143000"/>
            <a:ext cx="1371600" cy="1371600"/>
          </a:xfrm>
          <a:prstGeom prst="rect">
            <a:avLst/>
          </a:prstGeom>
          <a:noFill/>
        </p:spPr>
      </p:pic>
      <p:pic>
        <p:nvPicPr>
          <p:cNvPr id="21" name="Picture 10" descr="C:\Documents and Settings\rebecca.gage\Local Settings\Temporary Internet Files\Content.IE5\W8MSMS7E\MC900356891[1].wm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-2209800" y="4114800"/>
            <a:ext cx="1826971" cy="1176833"/>
          </a:xfrm>
          <a:prstGeom prst="rect">
            <a:avLst/>
          </a:prstGeom>
          <a:noFill/>
        </p:spPr>
      </p:pic>
      <p:pic>
        <p:nvPicPr>
          <p:cNvPr id="22" name="Picture 11" descr="C:\Documents and Settings\rebecca.gage\Local Settings\Temporary Internet Files\Content.IE5\6APYS6H7\MC900433940[1]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-1600200" y="2667000"/>
            <a:ext cx="1081088" cy="1081088"/>
          </a:xfrm>
          <a:prstGeom prst="rect">
            <a:avLst/>
          </a:prstGeom>
          <a:noFill/>
        </p:spPr>
      </p:pic>
      <p:pic>
        <p:nvPicPr>
          <p:cNvPr id="23" name="Picture 12" descr="C:\Documents and Settings\rebecca.gage\Local Settings\Temporary Internet Files\Content.IE5\F5F0I1N6\MC900441775[1]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-2133600" y="1219200"/>
            <a:ext cx="1600200" cy="1600200"/>
          </a:xfrm>
          <a:prstGeom prst="rect">
            <a:avLst/>
          </a:prstGeom>
          <a:noFill/>
        </p:spPr>
      </p:pic>
      <p:pic>
        <p:nvPicPr>
          <p:cNvPr id="24" name="Picture 13" descr="C:\Documents and Settings\rebecca.gage\Local Settings\Temporary Internet Files\Content.IE5\707TFEG1\MC900356123[1].wmf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-2362200" y="5845759"/>
            <a:ext cx="1815084" cy="1012241"/>
          </a:xfrm>
          <a:prstGeom prst="rect">
            <a:avLst/>
          </a:prstGeom>
          <a:noFill/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 cstate="print"/>
          <a:stretch>
            <a:fillRect/>
          </a:stretch>
        </p:blipFill>
        <p:spPr>
          <a:xfrm>
            <a:off x="152400" y="19812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7315200" y="22098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7162800" y="37338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4953000" y="30480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2819400" y="48006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4800600" y="48768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52400" y="36576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0" y="53340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7010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quilt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3202" y="-838200"/>
            <a:ext cx="381867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3886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queen</a:t>
            </a:r>
            <a:endParaRPr lang="en-US" dirty="0"/>
          </a:p>
        </p:txBody>
      </p:sp>
      <p:pic>
        <p:nvPicPr>
          <p:cNvPr id="6" name="Picture 4" descr="C:\Documents and Settings\rebecca.gage\Local Settings\Temporary Internet Files\Content.IE5\W8MSMS7E\MC90005740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286000" y="4572000"/>
            <a:ext cx="1810512" cy="1805026"/>
          </a:xfrm>
          <a:prstGeom prst="rect">
            <a:avLst/>
          </a:prstGeom>
          <a:noFill/>
        </p:spPr>
      </p:pic>
      <p:pic>
        <p:nvPicPr>
          <p:cNvPr id="7" name="Picture 5" descr="C:\Documents and Settings\rebecca.gage\Local Settings\Temporary Internet Files\Content.IE5\W8MSMS7E\MC900052607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133600" y="457200"/>
            <a:ext cx="1751990" cy="1884578"/>
          </a:xfrm>
          <a:prstGeom prst="rect">
            <a:avLst/>
          </a:prstGeom>
          <a:noFill/>
        </p:spPr>
      </p:pic>
      <p:pic>
        <p:nvPicPr>
          <p:cNvPr id="8" name="Picture 6" descr="C:\Documents and Settings\rebecca.gage\Local Settings\Temporary Internet Files\Content.IE5\6APYS6H7\MC90043489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5000" y="3505200"/>
            <a:ext cx="175260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3810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quarter</a:t>
            </a:r>
            <a:endParaRPr lang="en-US" dirty="0"/>
          </a:p>
        </p:txBody>
      </p:sp>
      <p:pic>
        <p:nvPicPr>
          <p:cNvPr id="10" name="Picture 2" descr="C:\Documents and Settings\rebecca.gage\Local Settings\Temporary Internet Files\Content.IE5\6APYS6H7\MP900289419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0" y="-304800"/>
            <a:ext cx="1351026" cy="2057400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086600" y="41910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04800" y="41148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9414" y="-838200"/>
            <a:ext cx="316625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reindeer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rooster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286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rabbit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raccoon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648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recycle</a:t>
            </a:r>
          </a:p>
          <a:p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162800" y="25146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6705600" y="48006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352800" y="4953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0" y="2514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0" y="4953000"/>
            <a:ext cx="304800" cy="304800"/>
          </a:xfrm>
          <a:prstGeom prst="rect">
            <a:avLst/>
          </a:prstGeom>
        </p:spPr>
      </p:pic>
      <p:pic>
        <p:nvPicPr>
          <p:cNvPr id="17" name="Picture 14" descr="C:\Documents and Settings\rebecca.gage\Local Settings\Temporary Internet Files\Content.IE5\W8MSMS7E\MP910221098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25000" y="304800"/>
            <a:ext cx="1981200" cy="1319633"/>
          </a:xfrm>
          <a:prstGeom prst="rect">
            <a:avLst/>
          </a:prstGeom>
          <a:noFill/>
        </p:spPr>
      </p:pic>
      <p:pic>
        <p:nvPicPr>
          <p:cNvPr id="18" name="Picture 15" descr="C:\Documents and Settings\rebecca.gage\Local Settings\Temporary Internet Files\Content.IE5\6APYS6H7\MC900441411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286000" y="2209800"/>
            <a:ext cx="1822450" cy="1822450"/>
          </a:xfrm>
          <a:prstGeom prst="rect">
            <a:avLst/>
          </a:prstGeom>
          <a:noFill/>
        </p:spPr>
      </p:pic>
      <p:pic>
        <p:nvPicPr>
          <p:cNvPr id="19" name="Picture 16" descr="C:\Documents and Settings\rebecca.gage\Local Settings\Temporary Internet Files\Content.IE5\6APYS6H7\MC900434842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1828800" y="228600"/>
            <a:ext cx="1371314" cy="1371314"/>
          </a:xfrm>
          <a:prstGeom prst="rect">
            <a:avLst/>
          </a:prstGeom>
          <a:noFill/>
        </p:spPr>
      </p:pic>
      <p:pic>
        <p:nvPicPr>
          <p:cNvPr id="20" name="Picture 17" descr="C:\Documents and Settings\rebecca.gage\Local Settings\Temporary Internet Files\Content.IE5\W8MSMS7E\MP910221094[1]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2438400" y="4953000"/>
            <a:ext cx="2057400" cy="1370388"/>
          </a:xfrm>
          <a:prstGeom prst="rect">
            <a:avLst/>
          </a:prstGeom>
          <a:noFill/>
        </p:spPr>
      </p:pic>
      <p:pic>
        <p:nvPicPr>
          <p:cNvPr id="21" name="Picture 18" descr="C:\Documents and Settings\rebecca.gage\Local Settings\Temporary Internet Files\Content.IE5\F5F0I1N6\MC900411972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906000" y="5105400"/>
            <a:ext cx="978738" cy="1492313"/>
          </a:xfrm>
          <a:prstGeom prst="rect">
            <a:avLst/>
          </a:prstGeom>
          <a:noFill/>
        </p:spPr>
      </p:pic>
      <p:pic>
        <p:nvPicPr>
          <p:cNvPr id="22" name="Picture 19" descr="C:\Documents and Settings\rebecca.gage\Local Settings\Temporary Internet Files\Content.IE5\F5F0I1N6\MC900285920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982200" y="3733800"/>
            <a:ext cx="1295400" cy="1295400"/>
          </a:xfrm>
          <a:prstGeom prst="rect">
            <a:avLst/>
          </a:prstGeom>
          <a:noFill/>
        </p:spPr>
      </p:pic>
      <p:pic>
        <p:nvPicPr>
          <p:cNvPr id="23" name="Picture 20" descr="C:\Documents and Settings\rebecca.gage\Local Settings\Temporary Internet Files\Content.IE5\707TFEG1\MP900180475[1]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448800" y="2133600"/>
            <a:ext cx="1828800" cy="120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8260" y="-838200"/>
            <a:ext cx="268855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slide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495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squirrel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snake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snow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snail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spider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505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star</a:t>
            </a:r>
          </a:p>
          <a:p>
            <a:endParaRPr lang="en-US" dirty="0"/>
          </a:p>
        </p:txBody>
      </p:sp>
      <p:pic>
        <p:nvPicPr>
          <p:cNvPr id="12" name="Picture 2" descr="C:\Documents and Settings\rebecca.gage\Local Settings\Temporary Internet Files\Content.IE5\6APYS6H7\MC900290928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219200" y="1676400"/>
            <a:ext cx="777844" cy="11019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76800" y="4572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swing</a:t>
            </a:r>
          </a:p>
          <a:p>
            <a:endParaRPr lang="en-US" dirty="0"/>
          </a:p>
        </p:txBody>
      </p:sp>
      <p:pic>
        <p:nvPicPr>
          <p:cNvPr id="14" name="Picture 3" descr="C:\Documents and Settings\rebecca.gage\Local Settings\Temporary Internet Files\Content.IE5\707TFEG1\MC900001747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753600" y="5105400"/>
            <a:ext cx="1298295" cy="1251693"/>
          </a:xfrm>
          <a:prstGeom prst="rect">
            <a:avLst/>
          </a:prstGeom>
          <a:noFill/>
        </p:spPr>
      </p:pic>
      <p:pic>
        <p:nvPicPr>
          <p:cNvPr id="15" name="Picture 14" descr="C:\Documents and Settings\rebecca.gage\Local Settings\Temporary Internet Files\Content.IE5\W8MSMS7E\MC900022288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1219200" y="3048000"/>
            <a:ext cx="975512" cy="922446"/>
          </a:xfrm>
          <a:prstGeom prst="rect">
            <a:avLst/>
          </a:prstGeom>
          <a:noFill/>
        </p:spPr>
      </p:pic>
      <p:pic>
        <p:nvPicPr>
          <p:cNvPr id="16" name="Picture 15" descr="C:\Documents and Settings\rebecca.gage\Local Settings\Temporary Internet Files\Content.IE5\6APYS6H7\MC900436398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753600" y="0"/>
            <a:ext cx="838086" cy="838086"/>
          </a:xfrm>
          <a:prstGeom prst="rect">
            <a:avLst/>
          </a:prstGeom>
          <a:noFill/>
        </p:spPr>
      </p:pic>
      <p:pic>
        <p:nvPicPr>
          <p:cNvPr id="17" name="Picture 7" descr="C:\Documents and Settings\rebecca.gage\Local Settings\Temporary Internet Files\Content.IE5\6APYS6H7\MC900231730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601200" y="3733800"/>
            <a:ext cx="1447800" cy="962712"/>
          </a:xfrm>
          <a:prstGeom prst="rect">
            <a:avLst/>
          </a:prstGeom>
          <a:noFill/>
        </p:spPr>
      </p:pic>
      <p:pic>
        <p:nvPicPr>
          <p:cNvPr id="18" name="Picture 8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-1371600" y="5410200"/>
            <a:ext cx="1066725" cy="1064057"/>
          </a:xfrm>
          <a:prstGeom prst="rect">
            <a:avLst/>
          </a:prstGeom>
          <a:noFill/>
        </p:spPr>
      </p:pic>
      <p:pic>
        <p:nvPicPr>
          <p:cNvPr id="19" name="Picture 11" descr="C:\Documents and Settings\rebecca.gage\Local Settings\Temporary Internet Files\Content.IE5\707TFEG1\MC900110743[1].wm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1524000" y="0"/>
            <a:ext cx="1192987" cy="1447800"/>
          </a:xfrm>
          <a:prstGeom prst="rect">
            <a:avLst/>
          </a:prstGeom>
          <a:noFill/>
        </p:spPr>
      </p:pic>
      <p:pic>
        <p:nvPicPr>
          <p:cNvPr id="20" name="Picture 12" descr="C:\Documents and Settings\rebecca.gage\Local Settings\Temporary Internet Files\Content.IE5\W8MSMS7E\MC900432589[1]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525000" y="990600"/>
            <a:ext cx="1219086" cy="1219086"/>
          </a:xfrm>
          <a:prstGeom prst="rect">
            <a:avLst/>
          </a:prstGeom>
          <a:noFill/>
        </p:spPr>
      </p:pic>
      <p:pic>
        <p:nvPicPr>
          <p:cNvPr id="21" name="Picture 13" descr="C:\Documents and Settings\rebecca.gage\Local Settings\Temporary Internet Files\Content.IE5\707TFEG1\MC900436279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829800" y="2438400"/>
            <a:ext cx="914286" cy="914286"/>
          </a:xfrm>
          <a:prstGeom prst="rect">
            <a:avLst/>
          </a:prstGeom>
          <a:noFill/>
        </p:spPr>
      </p:pic>
      <p:pic>
        <p:nvPicPr>
          <p:cNvPr id="22" name="Picture 14" descr="C:\Documents and Settings\rebecca.gage\Local Settings\Temporary Internet Files\Content.IE5\W8MSMS7E\MC900000930[1].wm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-1371600" y="4191000"/>
            <a:ext cx="938405" cy="1024191"/>
          </a:xfrm>
          <a:prstGeom prst="rect">
            <a:avLst/>
          </a:prstGeom>
          <a:noFill/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7391400" y="2133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7010400" y="51054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4495800" y="48006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2514600" y="48768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0" y="51816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0" y="36576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0" y="19812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152400" y="3810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71628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743200" y="-762000"/>
            <a:ext cx="315342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81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09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balloons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bear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bananas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029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basketball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029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butterfly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2971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boat</a:t>
            </a:r>
          </a:p>
          <a:p>
            <a:endParaRPr lang="en-US" dirty="0"/>
          </a:p>
        </p:txBody>
      </p:sp>
      <p:pic>
        <p:nvPicPr>
          <p:cNvPr id="11" name="Picture 9" descr="C:\Documents and Settings\rebecca.gage\Local Settings\Temporary Internet Files\Content.IE5\6APYS6H7\MC900436147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0" y="0"/>
            <a:ext cx="1968500" cy="685800"/>
          </a:xfrm>
          <a:prstGeom prst="rect">
            <a:avLst/>
          </a:prstGeom>
          <a:noFill/>
        </p:spPr>
      </p:pic>
      <p:pic>
        <p:nvPicPr>
          <p:cNvPr id="12" name="Picture 10" descr="C:\Documents and Settings\rebecca.gage\Local Settings\Temporary Internet Files\Content.IE5\F5F0I1N6\MC900434563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677400" y="5796066"/>
            <a:ext cx="1096963" cy="1061934"/>
          </a:xfrm>
          <a:prstGeom prst="rect">
            <a:avLst/>
          </a:prstGeom>
          <a:noFill/>
        </p:spPr>
      </p:pic>
      <p:pic>
        <p:nvPicPr>
          <p:cNvPr id="13" name="Picture 11" descr="C:\Documents and Settings\rebecca.gage\Local Settings\Temporary Internet Files\Content.IE5\6APYS6H7\MC900441734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2209800" y="4114800"/>
            <a:ext cx="1676400" cy="1676400"/>
          </a:xfrm>
          <a:prstGeom prst="rect">
            <a:avLst/>
          </a:prstGeom>
          <a:noFill/>
        </p:spPr>
      </p:pic>
      <p:pic>
        <p:nvPicPr>
          <p:cNvPr id="14" name="Picture 12" descr="C:\Documents and Settings\rebecca.gage\Local Settings\Temporary Internet Files\Content.IE5\6APYS6H7\MC900437041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753600" y="990600"/>
            <a:ext cx="1085850" cy="1085850"/>
          </a:xfrm>
          <a:prstGeom prst="rect">
            <a:avLst/>
          </a:prstGeom>
          <a:noFill/>
        </p:spPr>
      </p:pic>
      <p:pic>
        <p:nvPicPr>
          <p:cNvPr id="15" name="Picture 13" descr="C:\Documents and Settings\rebecca.gage\Local Settings\Temporary Internet Files\Content.IE5\W8MSMS7E\MC900133481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287000" y="4343400"/>
            <a:ext cx="910392" cy="935386"/>
          </a:xfrm>
          <a:prstGeom prst="rect">
            <a:avLst/>
          </a:prstGeom>
          <a:noFill/>
        </p:spPr>
      </p:pic>
      <p:pic>
        <p:nvPicPr>
          <p:cNvPr id="16" name="Picture 14" descr="C:\Documents and Settings\rebecca.gage\Local Settings\Temporary Internet Files\Content.IE5\6APYS6H7\MC900438018[1]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-1828800" y="3276600"/>
            <a:ext cx="1066800" cy="1066800"/>
          </a:xfrm>
          <a:prstGeom prst="rect">
            <a:avLst/>
          </a:prstGeom>
          <a:noFill/>
        </p:spPr>
      </p:pic>
      <p:pic>
        <p:nvPicPr>
          <p:cNvPr id="17" name="Picture 15" descr="C:\Documents and Settings\rebecca.gage\Local Settings\Temporary Internet Files\Content.IE5\F5F0I1N6\MC900441718[1]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1981200" y="5562600"/>
            <a:ext cx="1295400" cy="1295400"/>
          </a:xfrm>
          <a:prstGeom prst="rect">
            <a:avLst/>
          </a:prstGeom>
          <a:noFill/>
        </p:spPr>
      </p:pic>
      <p:pic>
        <p:nvPicPr>
          <p:cNvPr id="18" name="Picture 16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982200" y="2667000"/>
            <a:ext cx="990398" cy="1175179"/>
          </a:xfrm>
          <a:prstGeom prst="rect">
            <a:avLst/>
          </a:prstGeom>
          <a:noFill/>
        </p:spPr>
      </p:pic>
      <p:pic>
        <p:nvPicPr>
          <p:cNvPr id="19" name="Picture 17" descr="C:\Documents and Settings\rebecca.gage\Local Settings\Temporary Internet Files\Content.IE5\F5F0I1N6\MC900089738[1].wm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-1676400" y="-228600"/>
            <a:ext cx="990600" cy="1628655"/>
          </a:xfrm>
          <a:prstGeom prst="rect">
            <a:avLst/>
          </a:prstGeom>
          <a:noFill/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457200" y="6096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28600" y="19050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28600" y="35814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28600" y="51816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2971800" y="5181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4876800" y="52578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6553200" y="52578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7086600" y="31242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6781800" y="838200"/>
            <a:ext cx="304800" cy="304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388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bus</a:t>
            </a:r>
            <a:endParaRPr lang="en-US" dirty="0"/>
          </a:p>
        </p:txBody>
      </p:sp>
      <p:pic>
        <p:nvPicPr>
          <p:cNvPr id="30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-1905000" y="1752600"/>
            <a:ext cx="1066800" cy="1071662"/>
          </a:xfrm>
          <a:prstGeom prst="rect">
            <a:avLst/>
          </a:prstGeom>
          <a:noFill/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54102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8949" y="-838200"/>
            <a:ext cx="280718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4267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turtle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267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turkey</a:t>
            </a:r>
          </a:p>
          <a:p>
            <a:endParaRPr lang="en-US" dirty="0"/>
          </a:p>
        </p:txBody>
      </p:sp>
      <p:pic>
        <p:nvPicPr>
          <p:cNvPr id="8" name="Picture 15" descr="C:\Documents and Settings\rebecca.gage\Local Settings\Temporary Internet Files\Content.IE5\707TFEG1\MC90043484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0" y="4343400"/>
            <a:ext cx="2285714" cy="2285714"/>
          </a:xfrm>
          <a:prstGeom prst="rect">
            <a:avLst/>
          </a:prstGeom>
          <a:noFill/>
        </p:spPr>
      </p:pic>
      <p:pic>
        <p:nvPicPr>
          <p:cNvPr id="9" name="Picture 16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209800" y="2819400"/>
            <a:ext cx="1829714" cy="1474927"/>
          </a:xfrm>
          <a:prstGeom prst="rect">
            <a:avLst/>
          </a:prstGeom>
          <a:noFill/>
        </p:spPr>
      </p:pic>
      <p:pic>
        <p:nvPicPr>
          <p:cNvPr id="10" name="Picture 17" descr="C:\Documents and Settings\rebecca.gage\Local Settings\Temporary Internet Files\Content.IE5\W8MSMS7E\MC900439780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00" y="457200"/>
            <a:ext cx="1600200" cy="1600200"/>
          </a:xfrm>
          <a:prstGeom prst="rect">
            <a:avLst/>
          </a:prstGeom>
          <a:noFill/>
        </p:spPr>
      </p:pic>
      <p:pic>
        <p:nvPicPr>
          <p:cNvPr id="11" name="Picture 18" descr="C:\Documents and Settings\rebecca.gage\Local Settings\Temporary Internet Files\Content.IE5\F5F0I1N6\MC900319454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5000" y="-381000"/>
            <a:ext cx="1821485" cy="1728216"/>
          </a:xfrm>
          <a:prstGeom prst="rect">
            <a:avLst/>
          </a:prstGeom>
          <a:noFill/>
        </p:spPr>
      </p:pic>
      <p:pic>
        <p:nvPicPr>
          <p:cNvPr id="12" name="Picture 19" descr="C:\Documents and Settings\rebecca.gage\Local Settings\Temporary Internet Files\Content.IE5\707TFEG1\MC900111598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01200" y="2438400"/>
            <a:ext cx="1905000" cy="1059799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28600" y="3810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0" y="4419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657600" y="44958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0104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367" y="-838200"/>
            <a:ext cx="364234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umbrella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22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unicorn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419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United States</a:t>
            </a:r>
            <a:endParaRPr lang="en-US" dirty="0"/>
          </a:p>
        </p:txBody>
      </p:sp>
      <p:pic>
        <p:nvPicPr>
          <p:cNvPr id="6" name="Picture 7" descr="C:\Documents and Settings\rebecca.gage\Local Settings\Temporary Internet Files\Content.IE5\W8MSMS7E\MC90043982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0" y="3886200"/>
            <a:ext cx="2743200" cy="2743200"/>
          </a:xfrm>
          <a:prstGeom prst="rect">
            <a:avLst/>
          </a:prstGeom>
          <a:noFill/>
        </p:spPr>
      </p:pic>
      <p:pic>
        <p:nvPicPr>
          <p:cNvPr id="7" name="Picture 8" descr="C:\Documents and Settings\rebecca.gage\Local Settings\Temporary Internet Files\Content.IE5\6APYS6H7\MC90020315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030994" y="2438400"/>
            <a:ext cx="2030994" cy="2496758"/>
          </a:xfrm>
          <a:prstGeom prst="rect">
            <a:avLst/>
          </a:prstGeom>
          <a:noFill/>
        </p:spPr>
      </p:pic>
      <p:pic>
        <p:nvPicPr>
          <p:cNvPr id="8" name="Picture 9" descr="C:\Documents and Settings\rebecca.gage\Local Settings\Temporary Internet Files\Content.IE5\W8MSMS7E\MC900438767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48800" y="533400"/>
            <a:ext cx="1905000" cy="1625426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457200" y="457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010400" y="4572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895600" y="464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4072" y="-838200"/>
            <a:ext cx="3316935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valentine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violin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vulture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volcano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vegetables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648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vine</a:t>
            </a:r>
          </a:p>
          <a:p>
            <a:endParaRPr lang="en-US" dirty="0"/>
          </a:p>
        </p:txBody>
      </p:sp>
      <p:pic>
        <p:nvPicPr>
          <p:cNvPr id="10" name="Picture 21" descr="C:\Documents and Settings\rebecca.gage\Local Settings\Temporary Internet Files\Content.IE5\6APYS6H7\MC900388758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01200" y="5257800"/>
            <a:ext cx="1837030" cy="1157630"/>
          </a:xfrm>
          <a:prstGeom prst="rect">
            <a:avLst/>
          </a:prstGeom>
          <a:noFill/>
        </p:spPr>
      </p:pic>
      <p:pic>
        <p:nvPicPr>
          <p:cNvPr id="11" name="Picture 22" descr="C:\Documents and Settings\rebecca.gage\Local Settings\Temporary Internet Files\Content.IE5\F5F0I1N6\MC90008395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828800" y="2362200"/>
            <a:ext cx="1314009" cy="1981200"/>
          </a:xfrm>
          <a:prstGeom prst="rect">
            <a:avLst/>
          </a:prstGeom>
          <a:noFill/>
        </p:spPr>
      </p:pic>
      <p:pic>
        <p:nvPicPr>
          <p:cNvPr id="12" name="Picture 23" descr="C:\Documents and Settings\rebecca.gage\Local Settings\Temporary Internet Files\Content.IE5\707TFEG1\MC900441872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525000" y="1934269"/>
            <a:ext cx="1524000" cy="1342331"/>
          </a:xfrm>
          <a:prstGeom prst="rect">
            <a:avLst/>
          </a:prstGeom>
          <a:noFill/>
        </p:spPr>
      </p:pic>
      <p:pic>
        <p:nvPicPr>
          <p:cNvPr id="13" name="Picture 24" descr="C:\Documents and Settings\rebecca.gage\Local Settings\Temporary Internet Files\Content.IE5\6APYS6H7\MP900438764[1]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372600" y="3733800"/>
            <a:ext cx="2057400" cy="1244395"/>
          </a:xfrm>
          <a:prstGeom prst="rect">
            <a:avLst/>
          </a:prstGeom>
          <a:noFill/>
        </p:spPr>
      </p:pic>
      <p:pic>
        <p:nvPicPr>
          <p:cNvPr id="14" name="Picture 25" descr="C:\Documents and Settings\rebecca.gage\Local Settings\Temporary Internet Files\Content.IE5\F5F0I1N6\MC900434771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2133600" y="228600"/>
            <a:ext cx="1828572" cy="1828572"/>
          </a:xfrm>
          <a:prstGeom prst="rect">
            <a:avLst/>
          </a:prstGeom>
          <a:noFill/>
        </p:spPr>
      </p:pic>
      <p:pic>
        <p:nvPicPr>
          <p:cNvPr id="15" name="Picture 26" descr="C:\Documents and Settings\rebecca.gage\Local Settings\Temporary Internet Files\Content.IE5\6APYS6H7\MC900282924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2133600" y="4953000"/>
            <a:ext cx="1814170" cy="1414577"/>
          </a:xfrm>
          <a:prstGeom prst="rect">
            <a:avLst/>
          </a:prstGeom>
          <a:noFill/>
        </p:spPr>
      </p:pic>
      <p:pic>
        <p:nvPicPr>
          <p:cNvPr id="16" name="Picture 27" descr="C:\Documents and Settings\rebecca.gage\Local Settings\Temporary Internet Files\Content.IE5\W8MSMS7E\MP900439248[1]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677400" y="0"/>
            <a:ext cx="1447800" cy="1557833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7467600" y="381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0" y="2514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7010400" y="25146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3886200" y="48768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66294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0511" y="-838200"/>
            <a:ext cx="498405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wizard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wagon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wolf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watermelon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winter</a:t>
            </a:r>
          </a:p>
          <a:p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0" y="25146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886200" y="48768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7086600" y="25146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6629400" y="4800600"/>
            <a:ext cx="304800" cy="304800"/>
          </a:xfrm>
          <a:prstGeom prst="rect">
            <a:avLst/>
          </a:prstGeom>
        </p:spPr>
      </p:pic>
      <p:pic>
        <p:nvPicPr>
          <p:cNvPr id="17" name="Picture 2" descr="C:\Documents and Settings\rebecca.gage\Local Settings\Temporary Internet Files\Content.IE5\707TFEG1\MC910217055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00" y="228600"/>
            <a:ext cx="1524000" cy="1524000"/>
          </a:xfrm>
          <a:prstGeom prst="rect">
            <a:avLst/>
          </a:prstGeom>
          <a:noFill/>
        </p:spPr>
      </p:pic>
      <p:pic>
        <p:nvPicPr>
          <p:cNvPr id="18" name="Picture 3" descr="C:\Documents and Settings\rebecca.gage\Local Settings\Temporary Internet Files\Content.IE5\F5F0I1N6\MC900029956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133600" y="3581400"/>
            <a:ext cx="1742846" cy="975665"/>
          </a:xfrm>
          <a:prstGeom prst="rect">
            <a:avLst/>
          </a:prstGeom>
          <a:noFill/>
        </p:spPr>
      </p:pic>
      <p:pic>
        <p:nvPicPr>
          <p:cNvPr id="19" name="Picture 4" descr="C:\Documents and Settings\rebecca.gage\Local Settings\Temporary Internet Files\Content.IE5\707TFEG1\MC900246187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057400" y="0"/>
            <a:ext cx="1828800" cy="1398772"/>
          </a:xfrm>
          <a:prstGeom prst="rect">
            <a:avLst/>
          </a:prstGeom>
          <a:noFill/>
        </p:spPr>
      </p:pic>
      <p:pic>
        <p:nvPicPr>
          <p:cNvPr id="20" name="Picture 5" descr="C:\Documents and Settings\rebecca.gage\Local Settings\Temporary Internet Files\Content.IE5\707TFEG1\MP900448489[1]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525000" y="2209800"/>
            <a:ext cx="2209800" cy="1473200"/>
          </a:xfrm>
          <a:prstGeom prst="rect">
            <a:avLst/>
          </a:prstGeom>
          <a:noFill/>
        </p:spPr>
      </p:pic>
      <p:pic>
        <p:nvPicPr>
          <p:cNvPr id="21" name="Picture 6" descr="C:\Documents and Settings\rebecca.gage\Local Settings\Temporary Internet Files\Content.IE5\707TFEG1\MC900116172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58400" y="4495800"/>
            <a:ext cx="998427" cy="1358798"/>
          </a:xfrm>
          <a:prstGeom prst="rect">
            <a:avLst/>
          </a:prstGeom>
          <a:noFill/>
        </p:spPr>
      </p:pic>
      <p:pic>
        <p:nvPicPr>
          <p:cNvPr id="22" name="Picture 7" descr="C:\Documents and Settings\rebecca.gage\Local Settings\Temporary Internet Files\Content.IE5\W8MSMS7E\MC900434571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2362200" y="1676400"/>
            <a:ext cx="1946275" cy="1435100"/>
          </a:xfrm>
          <a:prstGeom prst="rect">
            <a:avLst/>
          </a:prstGeom>
          <a:noFill/>
        </p:spPr>
      </p:pic>
      <p:pic>
        <p:nvPicPr>
          <p:cNvPr id="23" name="Picture 8" descr="C:\Documents and Settings\rebecca.gage\Local Settings\Temporary Internet Files\Content.IE5\F5F0I1N6\MC900153940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2286000" y="4876800"/>
            <a:ext cx="1871777" cy="143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x-ray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1473" y="-838200"/>
            <a:ext cx="310213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3810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xylophone</a:t>
            </a:r>
            <a:endParaRPr lang="en-US" dirty="0"/>
          </a:p>
        </p:txBody>
      </p:sp>
      <p:pic>
        <p:nvPicPr>
          <p:cNvPr id="5" name="Picture 2" descr="C:\Documents and Settings\rebecca.gage\Local Settings\Temporary Internet Files\Content.IE5\707TFEG1\MC9003122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438400" y="3657600"/>
            <a:ext cx="2046865" cy="1600200"/>
          </a:xfrm>
          <a:prstGeom prst="rect">
            <a:avLst/>
          </a:prstGeom>
          <a:noFill/>
        </p:spPr>
      </p:pic>
      <p:pic>
        <p:nvPicPr>
          <p:cNvPr id="6" name="Picture 3" descr="C:\Documents and Settings\rebecca.gage\Local Settings\Temporary Internet Files\Content.IE5\F5F0I1N6\MP9003853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438400" y="990600"/>
            <a:ext cx="1981200" cy="1415143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400800" y="41148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048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029" y="-838200"/>
            <a:ext cx="2937021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Y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yarn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yellow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yoyo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yak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yacht</a:t>
            </a:r>
          </a:p>
          <a:p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467600" y="457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3886200" y="48768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6629400" y="4800600"/>
            <a:ext cx="304800" cy="304800"/>
          </a:xfrm>
          <a:prstGeom prst="rect">
            <a:avLst/>
          </a:prstGeom>
        </p:spPr>
      </p:pic>
      <p:pic>
        <p:nvPicPr>
          <p:cNvPr id="13" name="Picture 2" descr="C:\Documents and Settings\rebecca.gage\Local Settings\Temporary Internet Files\Content.IE5\707TFEG1\MC90043707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2133600" y="304800"/>
            <a:ext cx="1714500" cy="1714500"/>
          </a:xfrm>
          <a:prstGeom prst="rect">
            <a:avLst/>
          </a:prstGeom>
          <a:noFill/>
        </p:spPr>
      </p:pic>
      <p:pic>
        <p:nvPicPr>
          <p:cNvPr id="14" name="Picture 3" descr="C:\Documents and Settings\rebecca.gage\Local Settings\Temporary Internet Files\Content.IE5\W8MSMS7E\MC900437868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677400" y="685800"/>
            <a:ext cx="1295400" cy="1295400"/>
          </a:xfrm>
          <a:prstGeom prst="rect">
            <a:avLst/>
          </a:prstGeom>
          <a:noFill/>
        </p:spPr>
      </p:pic>
      <p:pic>
        <p:nvPicPr>
          <p:cNvPr id="15" name="Picture 4" descr="C:\Documents and Settings\rebecca.gage\Local Settings\Temporary Internet Files\Content.IE5\6APYS6H7\MC900055639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133600" y="4724400"/>
            <a:ext cx="1579830" cy="1128116"/>
          </a:xfrm>
          <a:prstGeom prst="rect">
            <a:avLst/>
          </a:prstGeom>
          <a:noFill/>
        </p:spPr>
      </p:pic>
      <p:pic>
        <p:nvPicPr>
          <p:cNvPr id="16" name="Picture 5" descr="C:\Documents and Settings\rebecca.gage\Local Settings\Temporary Internet Files\Content.IE5\707TFEG1\MC900084186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057400" y="2362200"/>
            <a:ext cx="1548535" cy="1348966"/>
          </a:xfrm>
          <a:prstGeom prst="rect">
            <a:avLst/>
          </a:prstGeom>
          <a:noFill/>
        </p:spPr>
      </p:pic>
      <p:pic>
        <p:nvPicPr>
          <p:cNvPr id="17" name="Picture 6" descr="C:\Documents and Settings\rebecca.gage\Local Settings\Temporary Internet Files\Content.IE5\W8MSMS7E\MC900154370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677400" y="4267200"/>
            <a:ext cx="1548994" cy="181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zipper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4636" y="-838200"/>
            <a:ext cx="271580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Z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zoo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zebra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zigzag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zero</a:t>
            </a:r>
          </a:p>
          <a:p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391400" y="3048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239000" y="48006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810000" y="4876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0" y="48768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13" name="Picture 7" descr="C:\Documents and Settings\rebecca.gage\Local Settings\Temporary Internet Files\Content.IE5\W8MSMS7E\MC900199254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905000" y="3352800"/>
            <a:ext cx="1398760" cy="1963093"/>
          </a:xfrm>
          <a:prstGeom prst="rect">
            <a:avLst/>
          </a:prstGeom>
          <a:noFill/>
        </p:spPr>
      </p:pic>
      <p:pic>
        <p:nvPicPr>
          <p:cNvPr id="14" name="Picture 8" descr="C:\Documents and Settings\rebecca.gage\Local Settings\Temporary Internet Files\Content.IE5\6APYS6H7\MC900197387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438400" y="381000"/>
            <a:ext cx="2438400" cy="2154361"/>
          </a:xfrm>
          <a:prstGeom prst="rect">
            <a:avLst/>
          </a:prstGeom>
          <a:noFill/>
        </p:spPr>
      </p:pic>
      <p:pic>
        <p:nvPicPr>
          <p:cNvPr id="15" name="Picture 9" descr="C:\Documents and Settings\rebecca.gage\Local Settings\Temporary Internet Files\Content.IE5\W8MSMS7E\MC900060306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525000" y="4114800"/>
            <a:ext cx="1815084" cy="1514246"/>
          </a:xfrm>
          <a:prstGeom prst="rect">
            <a:avLst/>
          </a:prstGeom>
          <a:noFill/>
        </p:spPr>
      </p:pic>
      <p:pic>
        <p:nvPicPr>
          <p:cNvPr id="16" name="Picture 10" descr="C:\Documents and Settings\rebecca.gage\Local Settings\Temporary Internet Files\Content.IE5\W8MSMS7E\MM900178296[1]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525000" y="1752600"/>
            <a:ext cx="1524000" cy="1524000"/>
          </a:xfrm>
          <a:prstGeom prst="rect">
            <a:avLst/>
          </a:prstGeom>
          <a:noFill/>
        </p:spPr>
      </p:pic>
      <p:pic>
        <p:nvPicPr>
          <p:cNvPr id="17" name="Picture 11" descr="C:\Documents and Settings\rebecca.gage\Local Settings\Temporary Internet Files\Content.IE5\6APYS6H7\MC900441950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372600" y="152400"/>
            <a:ext cx="1797050" cy="1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8380" y="-838200"/>
            <a:ext cx="29883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5029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castle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clown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crown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14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cow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rab</a:t>
            </a:r>
          </a:p>
        </p:txBody>
      </p:sp>
      <p:pic>
        <p:nvPicPr>
          <p:cNvPr id="11" name="Picture 18" descr="C:\Documents and Settings\rebecca.gage\Local Settings\Temporary Internet Files\Content.IE5\707TFEG1\MP910221095[1]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295400" y="5029200"/>
            <a:ext cx="685800" cy="1047971"/>
          </a:xfrm>
          <a:prstGeom prst="rect">
            <a:avLst/>
          </a:prstGeom>
          <a:noFill/>
        </p:spPr>
      </p:pic>
      <p:pic>
        <p:nvPicPr>
          <p:cNvPr id="12" name="Picture 19" descr="C:\Documents and Settings\rebecca.gage\Local Settings\Temporary Internet Files\Content.IE5\W8MSMS7E\MC900084284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982200" y="1524000"/>
            <a:ext cx="1116594" cy="891183"/>
          </a:xfrm>
          <a:prstGeom prst="rect">
            <a:avLst/>
          </a:prstGeom>
          <a:noFill/>
        </p:spPr>
      </p:pic>
      <p:pic>
        <p:nvPicPr>
          <p:cNvPr id="13" name="Picture 20" descr="C:\Documents and Settings\rebecca.gage\Local Settings\Temporary Internet Files\Content.IE5\707TFEG1\MP900432717[1]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1676400" y="2971800"/>
            <a:ext cx="1169689" cy="877824"/>
          </a:xfrm>
          <a:prstGeom prst="rect">
            <a:avLst/>
          </a:prstGeom>
          <a:noFill/>
        </p:spPr>
      </p:pic>
      <p:pic>
        <p:nvPicPr>
          <p:cNvPr id="14" name="Picture 24" descr="C:\Documents and Settings\rebecca.gage\Local Settings\Temporary Internet Files\Content.IE5\707TFEG1\MC900060298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1447800" y="0"/>
            <a:ext cx="948081" cy="969956"/>
          </a:xfrm>
          <a:prstGeom prst="rect">
            <a:avLst/>
          </a:prstGeom>
          <a:noFill/>
        </p:spPr>
      </p:pic>
      <p:pic>
        <p:nvPicPr>
          <p:cNvPr id="15" name="Picture 26" descr="C:\Documents and Settings\rebecca.gage\Local Settings\Temporary Internet Files\Content.IE5\W8MSMS7E\MC900433885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676400" y="1447800"/>
            <a:ext cx="914286" cy="914286"/>
          </a:xfrm>
          <a:prstGeom prst="rect">
            <a:avLst/>
          </a:prstGeom>
          <a:noFill/>
        </p:spPr>
      </p:pic>
      <p:pic>
        <p:nvPicPr>
          <p:cNvPr id="16" name="Picture 27" descr="C:\Documents and Settings\rebecca.gage\Local Settings\Temporary Internet Files\Content.IE5\6APYS6H7\MC900445162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829800" y="0"/>
            <a:ext cx="1032815" cy="1001108"/>
          </a:xfrm>
          <a:prstGeom prst="rect">
            <a:avLst/>
          </a:prstGeom>
          <a:noFill/>
        </p:spPr>
      </p:pic>
      <p:pic>
        <p:nvPicPr>
          <p:cNvPr id="17" name="Picture 29" descr="C:\Documents and Settings\rebecca.gage\Local Settings\Temporary Internet Files\Content.IE5\707TFEG1\MC900138355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210800" y="4724400"/>
            <a:ext cx="696796" cy="1066800"/>
          </a:xfrm>
          <a:prstGeom prst="rect">
            <a:avLst/>
          </a:prstGeom>
          <a:noFill/>
        </p:spPr>
      </p:pic>
      <p:pic>
        <p:nvPicPr>
          <p:cNvPr id="18" name="Picture 30" descr="C:\Documents and Settings\rebecca.gage\Local Settings\Temporary Internet Files\Content.IE5\W8MSMS7E\MC900432659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677400" y="2895600"/>
            <a:ext cx="1219057" cy="1219057"/>
          </a:xfrm>
          <a:prstGeom prst="rect">
            <a:avLst/>
          </a:prstGeom>
          <a:noFill/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7467600" y="30480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04800" y="274320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7239000" y="281940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2971800" y="51816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4953000" y="52578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71628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30678" y="-838200"/>
            <a:ext cx="352372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dentist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029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dolphin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donkey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duck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diamond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dough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dinosaur</a:t>
            </a:r>
          </a:p>
        </p:txBody>
      </p:sp>
      <p:pic>
        <p:nvPicPr>
          <p:cNvPr id="13" name="Picture 32" descr="C:\Documents and Settings\rebecca.gage\Local Settings\Temporary Internet Files\Content.IE5\W8MSMS7E\MC900435448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753600" y="1828800"/>
            <a:ext cx="1146175" cy="900283"/>
          </a:xfrm>
          <a:prstGeom prst="rect">
            <a:avLst/>
          </a:prstGeom>
          <a:noFill/>
        </p:spPr>
      </p:pic>
      <p:pic>
        <p:nvPicPr>
          <p:cNvPr id="14" name="Picture 33" descr="C:\Documents and Settings\rebecca.gage\Local Settings\Temporary Internet Files\Content.IE5\707TFEG1\MC900432613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1371600" y="2895600"/>
            <a:ext cx="914286" cy="914286"/>
          </a:xfrm>
          <a:prstGeom prst="rect">
            <a:avLst/>
          </a:prstGeom>
          <a:noFill/>
        </p:spPr>
      </p:pic>
      <p:pic>
        <p:nvPicPr>
          <p:cNvPr id="15" name="Picture 34" descr="C:\Documents and Settings\rebecca.gage\Local Settings\Temporary Internet Files\Content.IE5\W8MSMS7E\MC900353943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1600200" y="1295400"/>
            <a:ext cx="1124893" cy="993618"/>
          </a:xfrm>
          <a:prstGeom prst="rect">
            <a:avLst/>
          </a:prstGeom>
          <a:noFill/>
        </p:spPr>
      </p:pic>
      <p:pic>
        <p:nvPicPr>
          <p:cNvPr id="16" name="Picture 35" descr="C:\Documents and Settings\rebecca.gage\Local Settings\Temporary Internet Files\Content.IE5\6APYS6H7\MC900113552[1].wm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-1371600" y="4419600"/>
            <a:ext cx="678318" cy="1066800"/>
          </a:xfrm>
          <a:prstGeom prst="rect">
            <a:avLst/>
          </a:prstGeom>
          <a:noFill/>
        </p:spPr>
      </p:pic>
      <p:pic>
        <p:nvPicPr>
          <p:cNvPr id="17" name="Picture 36" descr="C:\Documents and Settings\rebecca.gage\Local Settings\Temporary Internet Files\Content.IE5\6APYS6H7\MC900021313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9753600" y="4343400"/>
            <a:ext cx="1078687" cy="809282"/>
          </a:xfrm>
          <a:prstGeom prst="rect">
            <a:avLst/>
          </a:prstGeom>
          <a:noFill/>
        </p:spPr>
      </p:pic>
      <p:pic>
        <p:nvPicPr>
          <p:cNvPr id="18" name="Picture 37" descr="C:\Documents and Settings\rebecca.gage\Local Settings\Temporary Internet Files\Content.IE5\F5F0I1N6\MP910221068[1]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-1828800" y="5867400"/>
            <a:ext cx="1153781" cy="797334"/>
          </a:xfrm>
          <a:prstGeom prst="rect">
            <a:avLst/>
          </a:prstGeom>
          <a:noFill/>
        </p:spPr>
      </p:pic>
      <p:pic>
        <p:nvPicPr>
          <p:cNvPr id="19" name="Picture 38" descr="C:\Documents and Settings\rebecca.gage\Local Settings\Temporary Internet Files\Content.IE5\707TFEG1\MC900326488[1].wm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448800" y="0"/>
            <a:ext cx="1142543" cy="1147115"/>
          </a:xfrm>
          <a:prstGeom prst="rect">
            <a:avLst/>
          </a:prstGeom>
          <a:noFill/>
        </p:spPr>
      </p:pic>
      <p:pic>
        <p:nvPicPr>
          <p:cNvPr id="20" name="Picture 39" descr="C:\Documents and Settings\rebecca.gage\Local Settings\Temporary Internet Files\Content.IE5\6APYS6H7\MC900138245[1].wm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-1447800" y="0"/>
            <a:ext cx="1182390" cy="1015496"/>
          </a:xfrm>
          <a:prstGeom prst="rect">
            <a:avLst/>
          </a:prstGeom>
          <a:noFill/>
        </p:spPr>
      </p:pic>
      <p:pic>
        <p:nvPicPr>
          <p:cNvPr id="21" name="Picture 40" descr="C:\Documents and Settings\rebecca.gage\Local Settings\Temporary Internet Files\Content.IE5\F5F0I1N6\MC900250094[1].wm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753600" y="3200400"/>
            <a:ext cx="1118103" cy="817211"/>
          </a:xfrm>
          <a:prstGeom prst="rect">
            <a:avLst/>
          </a:prstGeom>
          <a:noFill/>
        </p:spPr>
      </p:pic>
      <p:pic>
        <p:nvPicPr>
          <p:cNvPr id="22" name="Picture 41" descr="C:\Documents and Settings\rebecca.gage\Local Settings\Temporary Internet Files\Content.IE5\707TFEG1\MC900232689[1].wmf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448800" y="5940582"/>
            <a:ext cx="1505345" cy="917418"/>
          </a:xfrm>
          <a:prstGeom prst="rect">
            <a:avLst/>
          </a:prstGeom>
          <a:noFill/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457200" y="38100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7315200" y="45720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7086600" y="19812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304800" y="19050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228600" y="35814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7391400" y="36576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2971800" y="52578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 cstate="print"/>
          <a:stretch>
            <a:fillRect/>
          </a:stretch>
        </p:blipFill>
        <p:spPr>
          <a:xfrm>
            <a:off x="4953000" y="52578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 cstate="print"/>
          <a:stretch>
            <a:fillRect/>
          </a:stretch>
        </p:blipFill>
        <p:spPr>
          <a:xfrm>
            <a:off x="6629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egg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8185" y="-838200"/>
            <a:ext cx="276870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426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eagle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elephant</a:t>
            </a:r>
          </a:p>
        </p:txBody>
      </p:sp>
      <p:pic>
        <p:nvPicPr>
          <p:cNvPr id="7" name="Picture 42" descr="C:\Documents and Settings\rebecca.gage\Local Settings\Temporary Internet Files\Content.IE5\W8MSMS7E\MC90014090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676400" y="4876800"/>
            <a:ext cx="1341408" cy="1631442"/>
          </a:xfrm>
          <a:prstGeom prst="rect">
            <a:avLst/>
          </a:prstGeom>
          <a:noFill/>
        </p:spPr>
      </p:pic>
      <p:pic>
        <p:nvPicPr>
          <p:cNvPr id="8" name="Picture 43" descr="C:\Documents and Settings\rebecca.gage\Local Settings\Temporary Internet Files\Content.IE5\6APYS6H7\MP90026284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0" y="0"/>
            <a:ext cx="990600" cy="1497129"/>
          </a:xfrm>
          <a:prstGeom prst="rect">
            <a:avLst/>
          </a:prstGeom>
          <a:noFill/>
        </p:spPr>
      </p:pic>
      <p:pic>
        <p:nvPicPr>
          <p:cNvPr id="9" name="Picture 44" descr="C:\Documents and Settings\rebecca.gage\Local Settings\Temporary Internet Files\Content.IE5\F5F0I1N6\MP900448677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514600" y="381000"/>
            <a:ext cx="2281954" cy="1518615"/>
          </a:xfrm>
          <a:prstGeom prst="rect">
            <a:avLst/>
          </a:prstGeom>
          <a:noFill/>
        </p:spPr>
      </p:pic>
      <p:pic>
        <p:nvPicPr>
          <p:cNvPr id="10" name="Picture 46" descr="C:\Documents and Settings\rebecca.gage\Local Settings\Temporary Internet Files\Content.IE5\W8MSMS7E\MP910221056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53600" y="4724400"/>
            <a:ext cx="1624717" cy="1752600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81000" y="3810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391400" y="45720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228600" y="46482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391400" y="449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5130" y="-838200"/>
            <a:ext cx="261481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F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flag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02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firefighter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029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fox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fish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football</a:t>
            </a:r>
          </a:p>
        </p:txBody>
      </p:sp>
      <p:pic>
        <p:nvPicPr>
          <p:cNvPr id="13" name="Picture 3" descr="C:\Documents and Settings\rebecca.gage\Local Settings\Temporary Internet Files\Content.IE5\W8MSMS7E\MC900388852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-1219200" y="3657600"/>
            <a:ext cx="843097" cy="1093317"/>
          </a:xfrm>
          <a:prstGeom prst="rect">
            <a:avLst/>
          </a:prstGeom>
          <a:noFill/>
        </p:spPr>
      </p:pic>
      <p:pic>
        <p:nvPicPr>
          <p:cNvPr id="14" name="Picture 4" descr="C:\Documents and Settings\rebecca.gage\Local Settings\Temporary Internet Files\Content.IE5\707TFEG1\MP900447391[1]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-1676400" y="5791200"/>
            <a:ext cx="1295400" cy="866299"/>
          </a:xfrm>
          <a:prstGeom prst="rect">
            <a:avLst/>
          </a:prstGeom>
          <a:noFill/>
        </p:spPr>
      </p:pic>
      <p:pic>
        <p:nvPicPr>
          <p:cNvPr id="15" name="Picture 5" descr="C:\Documents and Settings\rebecca.gage\Local Settings\Temporary Internet Files\Content.IE5\W8MSMS7E\MC900084348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-2133600" y="4343400"/>
            <a:ext cx="1035190" cy="1091697"/>
          </a:xfrm>
          <a:prstGeom prst="rect">
            <a:avLst/>
          </a:prstGeom>
          <a:noFill/>
        </p:spPr>
      </p:pic>
      <p:pic>
        <p:nvPicPr>
          <p:cNvPr id="16" name="Picture 6" descr="C:\Documents and Settings\rebecca.gage\Local Settings\Temporary Internet Files\Content.IE5\707TFEG1\MC900441788[1]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753600" y="4191000"/>
            <a:ext cx="1524000" cy="1524000"/>
          </a:xfrm>
          <a:prstGeom prst="rect">
            <a:avLst/>
          </a:prstGeom>
          <a:noFill/>
        </p:spPr>
      </p:pic>
      <p:pic>
        <p:nvPicPr>
          <p:cNvPr id="17" name="Picture 7" descr="C:\Documents and Settings\rebecca.gage\Local Settings\Temporary Internet Files\Content.IE5\707TFEG1\MC900436180[1]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-1828800" y="2438400"/>
            <a:ext cx="1299654" cy="1161943"/>
          </a:xfrm>
          <a:prstGeom prst="rect">
            <a:avLst/>
          </a:prstGeom>
          <a:noFill/>
        </p:spPr>
      </p:pic>
      <p:pic>
        <p:nvPicPr>
          <p:cNvPr id="18" name="Picture 8" descr="C:\Documents and Settings\rebecca.gage\Local Settings\Temporary Internet Files\Content.IE5\W8MSMS7E\MC900441392[1].wm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-1752600" y="1143000"/>
            <a:ext cx="1208088" cy="1186856"/>
          </a:xfrm>
          <a:prstGeom prst="rect">
            <a:avLst/>
          </a:prstGeom>
          <a:noFill/>
        </p:spPr>
      </p:pic>
      <p:pic>
        <p:nvPicPr>
          <p:cNvPr id="19" name="Picture 9" descr="C:\Documents and Settings\rebecca.gage\Local Settings\Temporary Internet Files\Content.IE5\6APYS6H7\MC900127503[1].wm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-1524000" y="0"/>
            <a:ext cx="1143000" cy="1104974"/>
          </a:xfrm>
          <a:prstGeom prst="rect">
            <a:avLst/>
          </a:prstGeom>
          <a:noFill/>
        </p:spPr>
      </p:pic>
      <p:pic>
        <p:nvPicPr>
          <p:cNvPr id="20" name="Picture 10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829800" y="3124200"/>
            <a:ext cx="1447800" cy="957961"/>
          </a:xfrm>
          <a:prstGeom prst="rect">
            <a:avLst/>
          </a:prstGeom>
          <a:noFill/>
        </p:spPr>
      </p:pic>
      <p:pic>
        <p:nvPicPr>
          <p:cNvPr id="21" name="Picture 11" descr="C:\Documents and Settings\rebecca.gage\Local Settings\Temporary Internet Files\Content.IE5\707TFEG1\MP900448748[1]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9753600" y="5867400"/>
            <a:ext cx="1320800" cy="990600"/>
          </a:xfrm>
          <a:prstGeom prst="rect">
            <a:avLst/>
          </a:prstGeom>
          <a:noFill/>
        </p:spPr>
      </p:pic>
      <p:pic>
        <p:nvPicPr>
          <p:cNvPr id="22" name="Picture 13" descr="C:\Documents and Settings\rebecca.gage\Local Settings\Temporary Internet Files\Content.IE5\W8MSMS7E\MC900326430[1].wm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753600" y="1524000"/>
            <a:ext cx="914400" cy="914400"/>
          </a:xfrm>
          <a:prstGeom prst="rect">
            <a:avLst/>
          </a:prstGeom>
          <a:noFill/>
        </p:spPr>
      </p:pic>
      <p:pic>
        <p:nvPicPr>
          <p:cNvPr id="23" name="Picture 2" descr="C:\Documents and Settings\rebecca.gage\Local Settings\Temporary Internet Files\Content.IE5\707TFEG1\MP900442498[1]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134600" y="0"/>
            <a:ext cx="685800" cy="99883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953000" y="3048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farmer</a:t>
            </a:r>
          </a:p>
        </p:txBody>
      </p:sp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381000" y="30480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 cstate="print"/>
          <a:stretch>
            <a:fillRect/>
          </a:stretch>
        </p:blipFill>
        <p:spPr>
          <a:xfrm>
            <a:off x="304800" y="190500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 cstate="print"/>
          <a:stretch>
            <a:fillRect/>
          </a:stretch>
        </p:blipFill>
        <p:spPr>
          <a:xfrm>
            <a:off x="7391400" y="38100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7467600" y="2057400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4800600" y="327660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228600" y="3505200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2971800" y="5257800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 cstate="print"/>
          <a:stretch>
            <a:fillRect/>
          </a:stretch>
        </p:blipFill>
        <p:spPr>
          <a:xfrm>
            <a:off x="4876800" y="5181600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 cstate="print"/>
          <a:stretch>
            <a:fillRect/>
          </a:stretch>
        </p:blipFill>
        <p:spPr>
          <a:xfrm>
            <a:off x="66294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grapes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3045" y="-838200"/>
            <a:ext cx="355898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5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02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grasshopper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gorilla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giraffe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ghost</a:t>
            </a:r>
          </a:p>
        </p:txBody>
      </p:sp>
      <p:pic>
        <p:nvPicPr>
          <p:cNvPr id="9" name="Picture 14" descr="C:\Documents and Settings\rebecca.gage\Local Settings\Temporary Internet Files\Content.IE5\6APYS6H7\MC900436896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53600" y="2057400"/>
            <a:ext cx="1714500" cy="1714500"/>
          </a:xfrm>
          <a:prstGeom prst="rect">
            <a:avLst/>
          </a:prstGeom>
          <a:noFill/>
        </p:spPr>
      </p:pic>
      <p:pic>
        <p:nvPicPr>
          <p:cNvPr id="10" name="Picture 15" descr="C:\Documents and Settings\rebecca.gage\Local Settings\Temporary Internet Files\Content.IE5\F5F0I1N6\MC900057357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29800" y="0"/>
            <a:ext cx="1352398" cy="1730959"/>
          </a:xfrm>
          <a:prstGeom prst="rect">
            <a:avLst/>
          </a:prstGeom>
          <a:noFill/>
        </p:spPr>
      </p:pic>
      <p:pic>
        <p:nvPicPr>
          <p:cNvPr id="11" name="Picture 16" descr="C:\Documents and Settings\rebecca.gage\Local Settings\Temporary Internet Files\Content.IE5\6APYS6H7\MC900237799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676400" y="3124200"/>
            <a:ext cx="993473" cy="1066800"/>
          </a:xfrm>
          <a:prstGeom prst="rect">
            <a:avLst/>
          </a:prstGeom>
          <a:noFill/>
        </p:spPr>
      </p:pic>
      <p:pic>
        <p:nvPicPr>
          <p:cNvPr id="12" name="Picture 17" descr="C:\Documents and Settings\rebecca.gage\Local Settings\Temporary Internet Files\Content.IE5\6APYS6H7\MC900154718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2057400" y="4953000"/>
            <a:ext cx="1724558" cy="1405433"/>
          </a:xfrm>
          <a:prstGeom prst="rect">
            <a:avLst/>
          </a:prstGeom>
          <a:noFill/>
        </p:spPr>
      </p:pic>
      <p:pic>
        <p:nvPicPr>
          <p:cNvPr id="13" name="Picture 18" descr="C:\Documents and Settings\rebecca.gage\Local Settings\Temporary Internet Files\Content.IE5\F5F0I1N6\MC900111596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752600" y="381000"/>
            <a:ext cx="1279609" cy="1811179"/>
          </a:xfrm>
          <a:prstGeom prst="rect">
            <a:avLst/>
          </a:prstGeom>
          <a:noFill/>
        </p:spPr>
      </p:pic>
      <p:pic>
        <p:nvPicPr>
          <p:cNvPr id="14" name="Picture 19" descr="C:\Documents and Settings\rebecca.gage\Local Settings\Temporary Internet Files\Content.IE5\707TFEG1\MC900023277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058400" y="4648200"/>
            <a:ext cx="1143000" cy="1015057"/>
          </a:xfrm>
          <a:prstGeom prst="rect">
            <a:avLst/>
          </a:prstGeom>
          <a:noFill/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7467600" y="4572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7086600" y="30480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172200" y="51816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304800" y="5334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228600" y="2895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3045" y="-838200"/>
            <a:ext cx="355898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52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helicopter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hippopotamus</a:t>
            </a:r>
          </a:p>
        </p:txBody>
      </p:sp>
      <p:pic>
        <p:nvPicPr>
          <p:cNvPr id="9" name="Picture 20" descr="C:\Documents and Settings\rebecca.gage\Local Settings\Temporary Internet Files\Content.IE5\W8MSMS7E\MP900433140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0" y="0"/>
            <a:ext cx="1153426" cy="987552"/>
          </a:xfrm>
          <a:prstGeom prst="rect">
            <a:avLst/>
          </a:prstGeom>
          <a:noFill/>
        </p:spPr>
      </p:pic>
      <p:pic>
        <p:nvPicPr>
          <p:cNvPr id="10" name="Picture 21" descr="C:\Documents and Settings\rebecca.gage\Local Settings\Temporary Internet Files\Content.IE5\707TFEG1\MC900436376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29800" y="1600200"/>
            <a:ext cx="1714500" cy="1714500"/>
          </a:xfrm>
          <a:prstGeom prst="rect">
            <a:avLst/>
          </a:prstGeom>
          <a:noFill/>
        </p:spPr>
      </p:pic>
      <p:pic>
        <p:nvPicPr>
          <p:cNvPr id="11" name="Picture 22" descr="C:\Documents and Settings\rebecca.gage\Local Settings\Temporary Internet Files\Content.IE5\W8MSMS7E\MC900133449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828800" y="1981200"/>
            <a:ext cx="1573794" cy="962780"/>
          </a:xfrm>
          <a:prstGeom prst="rect">
            <a:avLst/>
          </a:prstGeom>
          <a:noFill/>
        </p:spPr>
      </p:pic>
      <p:pic>
        <p:nvPicPr>
          <p:cNvPr id="12" name="Picture 23" descr="C:\Documents and Settings\rebecca.gage\Local Settings\Temporary Internet Files\Content.IE5\707TFEG1\MP900431849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752600" y="3962400"/>
            <a:ext cx="1143000" cy="1143000"/>
          </a:xfrm>
          <a:prstGeom prst="rect">
            <a:avLst/>
          </a:prstGeom>
          <a:noFill/>
        </p:spPr>
      </p:pic>
      <p:pic>
        <p:nvPicPr>
          <p:cNvPr id="13" name="Picture 2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447800" y="0"/>
            <a:ext cx="922630" cy="923544"/>
          </a:xfrm>
          <a:prstGeom prst="rect">
            <a:avLst/>
          </a:prstGeom>
          <a:noFill/>
        </p:spPr>
      </p:pic>
      <p:pic>
        <p:nvPicPr>
          <p:cNvPr id="14" name="Picture 25" descr="C:\Documents and Settings\rebecca.gage\Local Settings\Temporary Internet Files\Content.IE5\6APYS6H7\MC900351756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01200" y="5334000"/>
            <a:ext cx="1136964" cy="885774"/>
          </a:xfrm>
          <a:prstGeom prst="rect">
            <a:avLst/>
          </a:prstGeom>
          <a:noFill/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7391400" y="4572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7086600" y="29718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477000" y="5257800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228600" y="5334000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152400" y="289560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4083" y="-838200"/>
            <a:ext cx="159691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</a:t>
            </a:r>
            <a:endParaRPr lang="en-US" sz="41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igloo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457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iguana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572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insects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ice cream</a:t>
            </a:r>
          </a:p>
        </p:txBody>
      </p:sp>
      <p:pic>
        <p:nvPicPr>
          <p:cNvPr id="8" name="Picture 26" descr="C:\Documents and Settings\rebecca.gage\Local Settings\Temporary Internet Files\Content.IE5\F5F0I1N6\MC900198959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584764" y="4495800"/>
            <a:ext cx="2584764" cy="1765426"/>
          </a:xfrm>
          <a:prstGeom prst="rect">
            <a:avLst/>
          </a:prstGeom>
          <a:noFill/>
        </p:spPr>
      </p:pic>
      <p:pic>
        <p:nvPicPr>
          <p:cNvPr id="9" name="Picture 27" descr="C:\Documents and Settings\rebecca.gage\Local Settings\Temporary Internet Files\Content.IE5\707TFEG1\MC910216991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133600" y="1981200"/>
            <a:ext cx="1447800" cy="1447800"/>
          </a:xfrm>
          <a:prstGeom prst="rect">
            <a:avLst/>
          </a:prstGeom>
          <a:noFill/>
        </p:spPr>
      </p:pic>
      <p:pic>
        <p:nvPicPr>
          <p:cNvPr id="10" name="Picture 28" descr="C:\Documents and Settings\rebecca.gage\Local Settings\Temporary Internet Files\Content.IE5\W8MSMS7E\MP900448265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77400" y="3581400"/>
            <a:ext cx="1276350" cy="1701800"/>
          </a:xfrm>
          <a:prstGeom prst="rect">
            <a:avLst/>
          </a:prstGeom>
          <a:noFill/>
        </p:spPr>
      </p:pic>
      <p:pic>
        <p:nvPicPr>
          <p:cNvPr id="11" name="Picture 29" descr="C:\Documents and Settings\rebecca.gage\Local Settings\Temporary Internet Files\Content.IE5\6APYS6H7\MC900434559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133600" y="228600"/>
            <a:ext cx="1882775" cy="682625"/>
          </a:xfrm>
          <a:prstGeom prst="rect">
            <a:avLst/>
          </a:prstGeom>
          <a:noFill/>
        </p:spPr>
      </p:pic>
      <p:pic>
        <p:nvPicPr>
          <p:cNvPr id="12" name="Picture 30" descr="C:\Documents and Settings\rebecca.gage\Local Settings\Temporary Internet Files\Content.IE5\6APYS6H7\MC90020901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77400" y="762000"/>
            <a:ext cx="1447800" cy="1330424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228600" y="45720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7315200" y="68580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0" y="46482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3657600" y="472440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67818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192</Words>
  <Application>Microsoft Office PowerPoint</Application>
  <PresentationFormat>On-screen Show (4:3)</PresentationFormat>
  <Paragraphs>190</Paragraphs>
  <Slides>26</Slides>
  <Notes>0</Notes>
  <HiddenSlides>0</HiddenSlides>
  <MMClips>164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rebecca.gage</dc:creator>
  <cp:lastModifiedBy>Rebecca Gage</cp:lastModifiedBy>
  <cp:revision>47</cp:revision>
  <dcterms:created xsi:type="dcterms:W3CDTF">2011-01-20T16:07:20Z</dcterms:created>
  <dcterms:modified xsi:type="dcterms:W3CDTF">2012-04-24T21:40:09Z</dcterms:modified>
</cp:coreProperties>
</file>