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AEFCD-7C4C-4B72-8851-259842A8367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CEEB-C199-4A81-BA0D-2321178DB3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DE9D-BDF5-4758-937F-191E9151C3B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wmf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21" Type="http://schemas.openxmlformats.org/officeDocument/2006/relationships/image" Target="../media/image13.png"/><Relationship Id="rId7" Type="http://schemas.openxmlformats.org/officeDocument/2006/relationships/audio" Target="../media/audio7.wav"/><Relationship Id="rId12" Type="http://schemas.openxmlformats.org/officeDocument/2006/relationships/image" Target="../media/image4.wmf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8.wmf"/><Relationship Id="rId20" Type="http://schemas.openxmlformats.org/officeDocument/2006/relationships/image" Target="../media/image12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3.wmf"/><Relationship Id="rId5" Type="http://schemas.openxmlformats.org/officeDocument/2006/relationships/audio" Target="../media/audio5.wav"/><Relationship Id="rId15" Type="http://schemas.openxmlformats.org/officeDocument/2006/relationships/image" Target="../media/image7.jpe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.png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70.wav"/><Relationship Id="rId7" Type="http://schemas.openxmlformats.org/officeDocument/2006/relationships/image" Target="../media/image87.jpeg"/><Relationship Id="rId2" Type="http://schemas.openxmlformats.org/officeDocument/2006/relationships/audio" Target="../media/audio69.wav"/><Relationship Id="rId1" Type="http://schemas.openxmlformats.org/officeDocument/2006/relationships/audio" Target="../media/audio68.wav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10" Type="http://schemas.openxmlformats.org/officeDocument/2006/relationships/image" Target="../media/image7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46.png"/><Relationship Id="rId3" Type="http://schemas.openxmlformats.org/officeDocument/2006/relationships/audio" Target="../media/audio73.wav"/><Relationship Id="rId7" Type="http://schemas.openxmlformats.org/officeDocument/2006/relationships/image" Target="../media/image88.wmf"/><Relationship Id="rId12" Type="http://schemas.openxmlformats.org/officeDocument/2006/relationships/image" Target="../media/image93.png"/><Relationship Id="rId2" Type="http://schemas.openxmlformats.org/officeDocument/2006/relationships/audio" Target="../media/audio72.wav"/><Relationship Id="rId16" Type="http://schemas.openxmlformats.org/officeDocument/2006/relationships/image" Target="../media/image11.png"/><Relationship Id="rId1" Type="http://schemas.openxmlformats.org/officeDocument/2006/relationships/audio" Target="../media/audio71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2.wmf"/><Relationship Id="rId5" Type="http://schemas.openxmlformats.org/officeDocument/2006/relationships/audio" Target="../media/audio75.wav"/><Relationship Id="rId15" Type="http://schemas.openxmlformats.org/officeDocument/2006/relationships/image" Target="../media/image71.png"/><Relationship Id="rId10" Type="http://schemas.openxmlformats.org/officeDocument/2006/relationships/image" Target="../media/image91.jpeg"/><Relationship Id="rId4" Type="http://schemas.openxmlformats.org/officeDocument/2006/relationships/audio" Target="../media/audio74.wav"/><Relationship Id="rId9" Type="http://schemas.openxmlformats.org/officeDocument/2006/relationships/image" Target="../media/image90.wmf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8.wmf"/><Relationship Id="rId3" Type="http://schemas.openxmlformats.org/officeDocument/2006/relationships/audio" Target="../media/audio78.wav"/><Relationship Id="rId7" Type="http://schemas.openxmlformats.org/officeDocument/2006/relationships/audio" Target="../media/audio82.wav"/><Relationship Id="rId12" Type="http://schemas.openxmlformats.org/officeDocument/2006/relationships/image" Target="../media/image97.png"/><Relationship Id="rId2" Type="http://schemas.openxmlformats.org/officeDocument/2006/relationships/audio" Target="../media/audio77.wav"/><Relationship Id="rId16" Type="http://schemas.openxmlformats.org/officeDocument/2006/relationships/image" Target="../media/image11.png"/><Relationship Id="rId1" Type="http://schemas.openxmlformats.org/officeDocument/2006/relationships/audio" Target="../media/audio76.wav"/><Relationship Id="rId6" Type="http://schemas.openxmlformats.org/officeDocument/2006/relationships/audio" Target="../media/audio81.wav"/><Relationship Id="rId11" Type="http://schemas.openxmlformats.org/officeDocument/2006/relationships/image" Target="../media/image96.jpeg"/><Relationship Id="rId5" Type="http://schemas.openxmlformats.org/officeDocument/2006/relationships/audio" Target="../media/audio80.wav"/><Relationship Id="rId15" Type="http://schemas.openxmlformats.org/officeDocument/2006/relationships/image" Target="../media/image100.png"/><Relationship Id="rId10" Type="http://schemas.openxmlformats.org/officeDocument/2006/relationships/image" Target="../media/image95.wmf"/><Relationship Id="rId4" Type="http://schemas.openxmlformats.org/officeDocument/2006/relationships/audio" Target="../media/audio79.wav"/><Relationship Id="rId9" Type="http://schemas.openxmlformats.org/officeDocument/2006/relationships/image" Target="../media/image94.wmf"/><Relationship Id="rId14" Type="http://schemas.openxmlformats.org/officeDocument/2006/relationships/image" Target="../media/image9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6.png"/><Relationship Id="rId3" Type="http://schemas.openxmlformats.org/officeDocument/2006/relationships/audio" Target="../media/audio85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5.jpeg"/><Relationship Id="rId2" Type="http://schemas.openxmlformats.org/officeDocument/2006/relationships/audio" Target="../media/audio84.wav"/><Relationship Id="rId16" Type="http://schemas.openxmlformats.org/officeDocument/2006/relationships/image" Target="../media/image11.png"/><Relationship Id="rId1" Type="http://schemas.openxmlformats.org/officeDocument/2006/relationships/audio" Target="../media/audio83.wav"/><Relationship Id="rId6" Type="http://schemas.openxmlformats.org/officeDocument/2006/relationships/audio" Target="../media/audio88.wav"/><Relationship Id="rId11" Type="http://schemas.openxmlformats.org/officeDocument/2006/relationships/image" Target="../media/image104.wmf"/><Relationship Id="rId5" Type="http://schemas.openxmlformats.org/officeDocument/2006/relationships/audio" Target="../media/audio87.wav"/><Relationship Id="rId15" Type="http://schemas.openxmlformats.org/officeDocument/2006/relationships/image" Target="../media/image26.png"/><Relationship Id="rId10" Type="http://schemas.openxmlformats.org/officeDocument/2006/relationships/image" Target="../media/image103.wmf"/><Relationship Id="rId4" Type="http://schemas.openxmlformats.org/officeDocument/2006/relationships/audio" Target="../media/audio86.wav"/><Relationship Id="rId9" Type="http://schemas.openxmlformats.org/officeDocument/2006/relationships/image" Target="../media/image102.wmf"/><Relationship Id="rId14" Type="http://schemas.openxmlformats.org/officeDocument/2006/relationships/image" Target="../media/image10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audio" Target="../media/audio91.wav"/><Relationship Id="rId7" Type="http://schemas.openxmlformats.org/officeDocument/2006/relationships/image" Target="../media/image109.jpeg"/><Relationship Id="rId2" Type="http://schemas.openxmlformats.org/officeDocument/2006/relationships/audio" Target="../media/audio90.wav"/><Relationship Id="rId1" Type="http://schemas.openxmlformats.org/officeDocument/2006/relationships/audio" Target="../media/audio89.wav"/><Relationship Id="rId6" Type="http://schemas.openxmlformats.org/officeDocument/2006/relationships/image" Target="../media/image108.w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audio92.wav"/><Relationship Id="rId9" Type="http://schemas.openxmlformats.org/officeDocument/2006/relationships/image" Target="../media/image1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gif"/><Relationship Id="rId13" Type="http://schemas.openxmlformats.org/officeDocument/2006/relationships/image" Target="../media/image117.png"/><Relationship Id="rId3" Type="http://schemas.openxmlformats.org/officeDocument/2006/relationships/audio" Target="../media/audio95.wav"/><Relationship Id="rId7" Type="http://schemas.openxmlformats.org/officeDocument/2006/relationships/image" Target="../media/image112.wmf"/><Relationship Id="rId12" Type="http://schemas.openxmlformats.org/officeDocument/2006/relationships/image" Target="../media/image11.png"/><Relationship Id="rId2" Type="http://schemas.openxmlformats.org/officeDocument/2006/relationships/audio" Target="../media/audio94.wav"/><Relationship Id="rId16" Type="http://schemas.openxmlformats.org/officeDocument/2006/relationships/image" Target="../media/image71.png"/><Relationship Id="rId1" Type="http://schemas.openxmlformats.org/officeDocument/2006/relationships/audio" Target="../media/audio93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6.wmf"/><Relationship Id="rId5" Type="http://schemas.openxmlformats.org/officeDocument/2006/relationships/audio" Target="../media/audio97.wav"/><Relationship Id="rId15" Type="http://schemas.openxmlformats.org/officeDocument/2006/relationships/image" Target="../media/image78.png"/><Relationship Id="rId10" Type="http://schemas.openxmlformats.org/officeDocument/2006/relationships/image" Target="../media/image115.jpeg"/><Relationship Id="rId4" Type="http://schemas.openxmlformats.org/officeDocument/2006/relationships/audio" Target="../media/audio96.wav"/><Relationship Id="rId9" Type="http://schemas.openxmlformats.org/officeDocument/2006/relationships/image" Target="../media/image114.wmf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5.wav"/><Relationship Id="rId13" Type="http://schemas.openxmlformats.org/officeDocument/2006/relationships/image" Target="../media/image118.png"/><Relationship Id="rId18" Type="http://schemas.openxmlformats.org/officeDocument/2006/relationships/image" Target="../media/image123.jpeg"/><Relationship Id="rId26" Type="http://schemas.openxmlformats.org/officeDocument/2006/relationships/image" Target="../media/image131.png"/><Relationship Id="rId3" Type="http://schemas.openxmlformats.org/officeDocument/2006/relationships/audio" Target="../media/audio100.wav"/><Relationship Id="rId21" Type="http://schemas.openxmlformats.org/officeDocument/2006/relationships/image" Target="../media/image126.png"/><Relationship Id="rId7" Type="http://schemas.openxmlformats.org/officeDocument/2006/relationships/audio" Target="../media/audio104.wav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2" Type="http://schemas.openxmlformats.org/officeDocument/2006/relationships/audio" Target="../media/audio99.wav"/><Relationship Id="rId16" Type="http://schemas.openxmlformats.org/officeDocument/2006/relationships/image" Target="../media/image121.wmf"/><Relationship Id="rId20" Type="http://schemas.openxmlformats.org/officeDocument/2006/relationships/image" Target="../media/image125.wmf"/><Relationship Id="rId1" Type="http://schemas.openxmlformats.org/officeDocument/2006/relationships/audio" Target="../media/audio98.wav"/><Relationship Id="rId6" Type="http://schemas.openxmlformats.org/officeDocument/2006/relationships/audio" Target="../media/audio103.wav"/><Relationship Id="rId11" Type="http://schemas.openxmlformats.org/officeDocument/2006/relationships/audio" Target="../media/audio108.wav"/><Relationship Id="rId24" Type="http://schemas.openxmlformats.org/officeDocument/2006/relationships/image" Target="../media/image129.png"/><Relationship Id="rId5" Type="http://schemas.openxmlformats.org/officeDocument/2006/relationships/audio" Target="../media/audio102.wav"/><Relationship Id="rId15" Type="http://schemas.openxmlformats.org/officeDocument/2006/relationships/image" Target="../media/image120.wmf"/><Relationship Id="rId23" Type="http://schemas.openxmlformats.org/officeDocument/2006/relationships/image" Target="../media/image128.wmf"/><Relationship Id="rId10" Type="http://schemas.openxmlformats.org/officeDocument/2006/relationships/audio" Target="../media/audio107.wav"/><Relationship Id="rId19" Type="http://schemas.openxmlformats.org/officeDocument/2006/relationships/image" Target="../media/image124.png"/><Relationship Id="rId4" Type="http://schemas.openxmlformats.org/officeDocument/2006/relationships/audio" Target="../media/audio101.wav"/><Relationship Id="rId9" Type="http://schemas.openxmlformats.org/officeDocument/2006/relationships/audio" Target="../media/audio106.wav"/><Relationship Id="rId14" Type="http://schemas.openxmlformats.org/officeDocument/2006/relationships/image" Target="../media/image119.wmf"/><Relationship Id="rId22" Type="http://schemas.openxmlformats.org/officeDocument/2006/relationships/image" Target="../media/image127.png"/><Relationship Id="rId27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audio" Target="../media/audio111.wav"/><Relationship Id="rId7" Type="http://schemas.openxmlformats.org/officeDocument/2006/relationships/image" Target="../media/image133.wmf"/><Relationship Id="rId2" Type="http://schemas.openxmlformats.org/officeDocument/2006/relationships/audio" Target="../media/audio110.wav"/><Relationship Id="rId1" Type="http://schemas.openxmlformats.org/officeDocument/2006/relationships/audio" Target="../media/audio109.wav"/><Relationship Id="rId6" Type="http://schemas.openxmlformats.org/officeDocument/2006/relationships/image" Target="../media/image132.wmf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6.png"/><Relationship Id="rId4" Type="http://schemas.openxmlformats.org/officeDocument/2006/relationships/audio" Target="../media/audio112.wav"/><Relationship Id="rId9" Type="http://schemas.openxmlformats.org/officeDocument/2006/relationships/image" Target="../media/image1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9.png"/><Relationship Id="rId3" Type="http://schemas.openxmlformats.org/officeDocument/2006/relationships/audio" Target="../media/audio115.wav"/><Relationship Id="rId7" Type="http://schemas.openxmlformats.org/officeDocument/2006/relationships/audio" Target="../media/audio119.wav"/><Relationship Id="rId12" Type="http://schemas.openxmlformats.org/officeDocument/2006/relationships/image" Target="../media/image138.wmf"/><Relationship Id="rId17" Type="http://schemas.openxmlformats.org/officeDocument/2006/relationships/image" Target="../media/image143.jpeg"/><Relationship Id="rId2" Type="http://schemas.openxmlformats.org/officeDocument/2006/relationships/audio" Target="../media/audio114.wav"/><Relationship Id="rId16" Type="http://schemas.openxmlformats.org/officeDocument/2006/relationships/image" Target="../media/image142.wmf"/><Relationship Id="rId1" Type="http://schemas.openxmlformats.org/officeDocument/2006/relationships/audio" Target="../media/audio113.wav"/><Relationship Id="rId6" Type="http://schemas.openxmlformats.org/officeDocument/2006/relationships/audio" Target="../media/audio118.wav"/><Relationship Id="rId11" Type="http://schemas.openxmlformats.org/officeDocument/2006/relationships/image" Target="../media/image137.jpeg"/><Relationship Id="rId5" Type="http://schemas.openxmlformats.org/officeDocument/2006/relationships/audio" Target="../media/audio117.wav"/><Relationship Id="rId15" Type="http://schemas.openxmlformats.org/officeDocument/2006/relationships/image" Target="../media/image141.wmf"/><Relationship Id="rId10" Type="http://schemas.openxmlformats.org/officeDocument/2006/relationships/image" Target="../media/image24.png"/><Relationship Id="rId4" Type="http://schemas.openxmlformats.org/officeDocument/2006/relationships/audio" Target="../media/audio116.wav"/><Relationship Id="rId9" Type="http://schemas.openxmlformats.org/officeDocument/2006/relationships/image" Target="../media/image11.png"/><Relationship Id="rId14" Type="http://schemas.openxmlformats.org/officeDocument/2006/relationships/image" Target="../media/image1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7.wav"/><Relationship Id="rId13" Type="http://schemas.openxmlformats.org/officeDocument/2006/relationships/image" Target="../media/image145.wmf"/><Relationship Id="rId18" Type="http://schemas.openxmlformats.org/officeDocument/2006/relationships/image" Target="../media/image150.wmf"/><Relationship Id="rId3" Type="http://schemas.openxmlformats.org/officeDocument/2006/relationships/audio" Target="../media/audio122.wav"/><Relationship Id="rId21" Type="http://schemas.openxmlformats.org/officeDocument/2006/relationships/image" Target="../media/image153.wmf"/><Relationship Id="rId7" Type="http://schemas.openxmlformats.org/officeDocument/2006/relationships/audio" Target="../media/audio126.wav"/><Relationship Id="rId12" Type="http://schemas.openxmlformats.org/officeDocument/2006/relationships/image" Target="../media/image144.wmf"/><Relationship Id="rId17" Type="http://schemas.openxmlformats.org/officeDocument/2006/relationships/image" Target="../media/image149.wmf"/><Relationship Id="rId2" Type="http://schemas.openxmlformats.org/officeDocument/2006/relationships/audio" Target="../media/audio121.wav"/><Relationship Id="rId16" Type="http://schemas.openxmlformats.org/officeDocument/2006/relationships/image" Target="../media/image148.wmf"/><Relationship Id="rId20" Type="http://schemas.openxmlformats.org/officeDocument/2006/relationships/image" Target="../media/image152.png"/><Relationship Id="rId1" Type="http://schemas.openxmlformats.org/officeDocument/2006/relationships/audio" Target="../media/audio120.wav"/><Relationship Id="rId6" Type="http://schemas.openxmlformats.org/officeDocument/2006/relationships/audio" Target="../media/audio125.wav"/><Relationship Id="rId11" Type="http://schemas.openxmlformats.org/officeDocument/2006/relationships/slideLayout" Target="../slideLayouts/slideLayout7.xml"/><Relationship Id="rId5" Type="http://schemas.openxmlformats.org/officeDocument/2006/relationships/audio" Target="../media/audio124.wav"/><Relationship Id="rId15" Type="http://schemas.openxmlformats.org/officeDocument/2006/relationships/image" Target="../media/image147.png"/><Relationship Id="rId23" Type="http://schemas.openxmlformats.org/officeDocument/2006/relationships/image" Target="../media/image154.png"/><Relationship Id="rId10" Type="http://schemas.openxmlformats.org/officeDocument/2006/relationships/audio" Target="../media/audio129.wav"/><Relationship Id="rId19" Type="http://schemas.openxmlformats.org/officeDocument/2006/relationships/image" Target="../media/image151.png"/><Relationship Id="rId4" Type="http://schemas.openxmlformats.org/officeDocument/2006/relationships/audio" Target="../media/audio123.wav"/><Relationship Id="rId9" Type="http://schemas.openxmlformats.org/officeDocument/2006/relationships/audio" Target="../media/audio128.wav"/><Relationship Id="rId14" Type="http://schemas.openxmlformats.org/officeDocument/2006/relationships/image" Target="../media/image146.wmf"/><Relationship Id="rId2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16.wmf"/><Relationship Id="rId18" Type="http://schemas.openxmlformats.org/officeDocument/2006/relationships/image" Target="../media/image21.png"/><Relationship Id="rId3" Type="http://schemas.openxmlformats.org/officeDocument/2006/relationships/audio" Target="../media/audio10.wav"/><Relationship Id="rId21" Type="http://schemas.openxmlformats.org/officeDocument/2006/relationships/image" Target="../media/image24.png"/><Relationship Id="rId7" Type="http://schemas.openxmlformats.org/officeDocument/2006/relationships/audio" Target="../media/audio14.wav"/><Relationship Id="rId12" Type="http://schemas.openxmlformats.org/officeDocument/2006/relationships/image" Target="../media/image15.wmf"/><Relationship Id="rId17" Type="http://schemas.openxmlformats.org/officeDocument/2006/relationships/image" Target="../media/image20.png"/><Relationship Id="rId2" Type="http://schemas.openxmlformats.org/officeDocument/2006/relationships/audio" Target="../media/audio9.wav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audio" Target="../media/audio8.wav"/><Relationship Id="rId6" Type="http://schemas.openxmlformats.org/officeDocument/2006/relationships/audio" Target="../media/audio13.wav"/><Relationship Id="rId1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audio" Target="../media/audio17.wav"/><Relationship Id="rId19" Type="http://schemas.openxmlformats.org/officeDocument/2006/relationships/image" Target="../media/image22.wmf"/><Relationship Id="rId4" Type="http://schemas.openxmlformats.org/officeDocument/2006/relationships/audio" Target="../media/audio11.wav"/><Relationship Id="rId9" Type="http://schemas.openxmlformats.org/officeDocument/2006/relationships/audio" Target="../media/audio16.wav"/><Relationship Id="rId14" Type="http://schemas.openxmlformats.org/officeDocument/2006/relationships/image" Target="../media/image17.png"/><Relationship Id="rId22" Type="http://schemas.openxmlformats.org/officeDocument/2006/relationships/image" Target="../media/image2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audio" Target="../media/audio132.wav"/><Relationship Id="rId7" Type="http://schemas.openxmlformats.org/officeDocument/2006/relationships/image" Target="../media/image155.png"/><Relationship Id="rId12" Type="http://schemas.openxmlformats.org/officeDocument/2006/relationships/image" Target="../media/image24.png"/><Relationship Id="rId2" Type="http://schemas.openxmlformats.org/officeDocument/2006/relationships/audio" Target="../media/audio131.wav"/><Relationship Id="rId1" Type="http://schemas.openxmlformats.org/officeDocument/2006/relationships/audio" Target="../media/audio130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9.wmf"/><Relationship Id="rId5" Type="http://schemas.openxmlformats.org/officeDocument/2006/relationships/audio" Target="../media/audio134.wav"/><Relationship Id="rId10" Type="http://schemas.openxmlformats.org/officeDocument/2006/relationships/image" Target="../media/image158.wmf"/><Relationship Id="rId4" Type="http://schemas.openxmlformats.org/officeDocument/2006/relationships/audio" Target="../media/audio133.wav"/><Relationship Id="rId9" Type="http://schemas.openxmlformats.org/officeDocument/2006/relationships/image" Target="../media/image1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37.wav"/><Relationship Id="rId7" Type="http://schemas.openxmlformats.org/officeDocument/2006/relationships/image" Target="../media/image162.jpeg"/><Relationship Id="rId2" Type="http://schemas.openxmlformats.org/officeDocument/2006/relationships/audio" Target="../media/audio136.wav"/><Relationship Id="rId1" Type="http://schemas.openxmlformats.org/officeDocument/2006/relationships/audio" Target="../media/audio135.wav"/><Relationship Id="rId6" Type="http://schemas.openxmlformats.org/officeDocument/2006/relationships/image" Target="../media/image161.wmf"/><Relationship Id="rId5" Type="http://schemas.openxmlformats.org/officeDocument/2006/relationships/image" Target="../media/image16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67.png"/><Relationship Id="rId3" Type="http://schemas.openxmlformats.org/officeDocument/2006/relationships/audio" Target="../media/audio140.wav"/><Relationship Id="rId7" Type="http://schemas.openxmlformats.org/officeDocument/2006/relationships/audio" Target="../media/audio144.wav"/><Relationship Id="rId12" Type="http://schemas.openxmlformats.org/officeDocument/2006/relationships/image" Target="../media/image166.jpeg"/><Relationship Id="rId17" Type="http://schemas.openxmlformats.org/officeDocument/2006/relationships/image" Target="../media/image170.png"/><Relationship Id="rId2" Type="http://schemas.openxmlformats.org/officeDocument/2006/relationships/audio" Target="../media/audio139.wav"/><Relationship Id="rId16" Type="http://schemas.openxmlformats.org/officeDocument/2006/relationships/image" Target="../media/image11.png"/><Relationship Id="rId1" Type="http://schemas.openxmlformats.org/officeDocument/2006/relationships/audio" Target="../media/audio138.wav"/><Relationship Id="rId6" Type="http://schemas.openxmlformats.org/officeDocument/2006/relationships/audio" Target="../media/audio143.wav"/><Relationship Id="rId11" Type="http://schemas.openxmlformats.org/officeDocument/2006/relationships/image" Target="../media/image165.wmf"/><Relationship Id="rId5" Type="http://schemas.openxmlformats.org/officeDocument/2006/relationships/audio" Target="../media/audio142.wav"/><Relationship Id="rId15" Type="http://schemas.openxmlformats.org/officeDocument/2006/relationships/image" Target="../media/image169.jpeg"/><Relationship Id="rId10" Type="http://schemas.openxmlformats.org/officeDocument/2006/relationships/image" Target="../media/image164.wmf"/><Relationship Id="rId4" Type="http://schemas.openxmlformats.org/officeDocument/2006/relationships/audio" Target="../media/audio141.wav"/><Relationship Id="rId9" Type="http://schemas.openxmlformats.org/officeDocument/2006/relationships/image" Target="../media/image163.wmf"/><Relationship Id="rId14" Type="http://schemas.openxmlformats.org/officeDocument/2006/relationships/image" Target="../media/image16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4.jpeg"/><Relationship Id="rId3" Type="http://schemas.openxmlformats.org/officeDocument/2006/relationships/audio" Target="../media/audio147.wav"/><Relationship Id="rId7" Type="http://schemas.openxmlformats.org/officeDocument/2006/relationships/audio" Target="../media/audio151.wav"/><Relationship Id="rId12" Type="http://schemas.openxmlformats.org/officeDocument/2006/relationships/image" Target="../media/image173.wmf"/><Relationship Id="rId2" Type="http://schemas.openxmlformats.org/officeDocument/2006/relationships/audio" Target="../media/audio146.wav"/><Relationship Id="rId16" Type="http://schemas.openxmlformats.org/officeDocument/2006/relationships/image" Target="../media/image177.wmf"/><Relationship Id="rId1" Type="http://schemas.openxmlformats.org/officeDocument/2006/relationships/audio" Target="../media/audio145.wav"/><Relationship Id="rId6" Type="http://schemas.openxmlformats.org/officeDocument/2006/relationships/audio" Target="../media/audio150.wav"/><Relationship Id="rId11" Type="http://schemas.openxmlformats.org/officeDocument/2006/relationships/image" Target="../media/image172.wmf"/><Relationship Id="rId5" Type="http://schemas.openxmlformats.org/officeDocument/2006/relationships/audio" Target="../media/audio149.wav"/><Relationship Id="rId15" Type="http://schemas.openxmlformats.org/officeDocument/2006/relationships/image" Target="../media/image176.wmf"/><Relationship Id="rId10" Type="http://schemas.openxmlformats.org/officeDocument/2006/relationships/image" Target="../media/image171.png"/><Relationship Id="rId4" Type="http://schemas.openxmlformats.org/officeDocument/2006/relationships/audio" Target="../media/audio148.wav"/><Relationship Id="rId9" Type="http://schemas.openxmlformats.org/officeDocument/2006/relationships/image" Target="../media/image24.png"/><Relationship Id="rId14" Type="http://schemas.openxmlformats.org/officeDocument/2006/relationships/image" Target="../media/image17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0.png"/><Relationship Id="rId2" Type="http://schemas.openxmlformats.org/officeDocument/2006/relationships/audio" Target="../media/audio153.wav"/><Relationship Id="rId1" Type="http://schemas.openxmlformats.org/officeDocument/2006/relationships/audio" Target="../media/audio152.wav"/><Relationship Id="rId6" Type="http://schemas.openxmlformats.org/officeDocument/2006/relationships/image" Target="../media/image11.png"/><Relationship Id="rId5" Type="http://schemas.openxmlformats.org/officeDocument/2006/relationships/image" Target="../media/image179.jpeg"/><Relationship Id="rId4" Type="http://schemas.openxmlformats.org/officeDocument/2006/relationships/image" Target="../media/image17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5.wmf"/><Relationship Id="rId3" Type="http://schemas.openxmlformats.org/officeDocument/2006/relationships/audio" Target="../media/audio156.wav"/><Relationship Id="rId7" Type="http://schemas.openxmlformats.org/officeDocument/2006/relationships/image" Target="../media/image181.png"/><Relationship Id="rId12" Type="http://schemas.openxmlformats.org/officeDocument/2006/relationships/image" Target="../media/image184.wmf"/><Relationship Id="rId2" Type="http://schemas.openxmlformats.org/officeDocument/2006/relationships/audio" Target="../media/audio155.wav"/><Relationship Id="rId1" Type="http://schemas.openxmlformats.org/officeDocument/2006/relationships/audio" Target="../media/audio154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3.png"/><Relationship Id="rId5" Type="http://schemas.openxmlformats.org/officeDocument/2006/relationships/audio" Target="../media/audio158.wav"/><Relationship Id="rId15" Type="http://schemas.openxmlformats.org/officeDocument/2006/relationships/image" Target="../media/image187.wmf"/><Relationship Id="rId10" Type="http://schemas.openxmlformats.org/officeDocument/2006/relationships/image" Target="../media/image24.png"/><Relationship Id="rId4" Type="http://schemas.openxmlformats.org/officeDocument/2006/relationships/audio" Target="../media/audio157.wav"/><Relationship Id="rId9" Type="http://schemas.openxmlformats.org/officeDocument/2006/relationships/image" Target="../media/image131.png"/><Relationship Id="rId14" Type="http://schemas.openxmlformats.org/officeDocument/2006/relationships/image" Target="../media/image18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wmf"/><Relationship Id="rId3" Type="http://schemas.openxmlformats.org/officeDocument/2006/relationships/audio" Target="../media/audio161.wav"/><Relationship Id="rId7" Type="http://schemas.openxmlformats.org/officeDocument/2006/relationships/image" Target="../media/image188.png"/><Relationship Id="rId12" Type="http://schemas.openxmlformats.org/officeDocument/2006/relationships/image" Target="../media/image193.wmf"/><Relationship Id="rId2" Type="http://schemas.openxmlformats.org/officeDocument/2006/relationships/audio" Target="../media/audio160.wav"/><Relationship Id="rId16" Type="http://schemas.openxmlformats.org/officeDocument/2006/relationships/image" Target="../media/image197.wmf"/><Relationship Id="rId1" Type="http://schemas.openxmlformats.org/officeDocument/2006/relationships/audio" Target="../media/audio159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92.png"/><Relationship Id="rId5" Type="http://schemas.openxmlformats.org/officeDocument/2006/relationships/audio" Target="../media/audio163.wav"/><Relationship Id="rId15" Type="http://schemas.openxmlformats.org/officeDocument/2006/relationships/image" Target="../media/image196.gif"/><Relationship Id="rId10" Type="http://schemas.openxmlformats.org/officeDocument/2006/relationships/image" Target="../media/image191.png"/><Relationship Id="rId4" Type="http://schemas.openxmlformats.org/officeDocument/2006/relationships/audio" Target="../media/audio162.wav"/><Relationship Id="rId9" Type="http://schemas.openxmlformats.org/officeDocument/2006/relationships/image" Target="../media/image190.png"/><Relationship Id="rId14" Type="http://schemas.openxmlformats.org/officeDocument/2006/relationships/image" Target="../media/image19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30.wmf"/><Relationship Id="rId18" Type="http://schemas.openxmlformats.org/officeDocument/2006/relationships/image" Target="../media/image11.png"/><Relationship Id="rId3" Type="http://schemas.openxmlformats.org/officeDocument/2006/relationships/audio" Target="../media/audio20.wav"/><Relationship Id="rId7" Type="http://schemas.openxmlformats.org/officeDocument/2006/relationships/audio" Target="../media/audio24.wav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audio" Target="../media/audio19.wav"/><Relationship Id="rId16" Type="http://schemas.openxmlformats.org/officeDocument/2006/relationships/image" Target="../media/image33.wmf"/><Relationship Id="rId1" Type="http://schemas.openxmlformats.org/officeDocument/2006/relationships/audio" Target="../media/audio18.wav"/><Relationship Id="rId6" Type="http://schemas.openxmlformats.org/officeDocument/2006/relationships/audio" Target="../media/audio23.wav"/><Relationship Id="rId11" Type="http://schemas.openxmlformats.org/officeDocument/2006/relationships/image" Target="../media/image28.wmf"/><Relationship Id="rId5" Type="http://schemas.openxmlformats.org/officeDocument/2006/relationships/audio" Target="../media/audio22.wav"/><Relationship Id="rId15" Type="http://schemas.openxmlformats.org/officeDocument/2006/relationships/image" Target="../media/image32.wmf"/><Relationship Id="rId10" Type="http://schemas.openxmlformats.org/officeDocument/2006/relationships/image" Target="../media/image27.jpeg"/><Relationship Id="rId4" Type="http://schemas.openxmlformats.org/officeDocument/2006/relationships/audio" Target="../media/audio21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3.wav"/><Relationship Id="rId13" Type="http://schemas.openxmlformats.org/officeDocument/2006/relationships/image" Target="../media/image36.png"/><Relationship Id="rId18" Type="http://schemas.openxmlformats.org/officeDocument/2006/relationships/image" Target="../media/image41.wmf"/><Relationship Id="rId3" Type="http://schemas.openxmlformats.org/officeDocument/2006/relationships/audio" Target="../media/audio28.wav"/><Relationship Id="rId21" Type="http://schemas.openxmlformats.org/officeDocument/2006/relationships/image" Target="../media/image44.wmf"/><Relationship Id="rId7" Type="http://schemas.openxmlformats.org/officeDocument/2006/relationships/audio" Target="../media/audio32.wav"/><Relationship Id="rId12" Type="http://schemas.openxmlformats.org/officeDocument/2006/relationships/image" Target="../media/image35.wmf"/><Relationship Id="rId17" Type="http://schemas.openxmlformats.org/officeDocument/2006/relationships/image" Target="../media/image40.jpeg"/><Relationship Id="rId2" Type="http://schemas.openxmlformats.org/officeDocument/2006/relationships/audio" Target="../media/audio27.wav"/><Relationship Id="rId16" Type="http://schemas.openxmlformats.org/officeDocument/2006/relationships/image" Target="../media/image39.wmf"/><Relationship Id="rId20" Type="http://schemas.openxmlformats.org/officeDocument/2006/relationships/image" Target="../media/image43.wmf"/><Relationship Id="rId1" Type="http://schemas.openxmlformats.org/officeDocument/2006/relationships/audio" Target="../media/audio26.wav"/><Relationship Id="rId6" Type="http://schemas.openxmlformats.org/officeDocument/2006/relationships/audio" Target="../media/audio31.wav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46.png"/><Relationship Id="rId5" Type="http://schemas.openxmlformats.org/officeDocument/2006/relationships/audio" Target="../media/audio30.wav"/><Relationship Id="rId15" Type="http://schemas.openxmlformats.org/officeDocument/2006/relationships/image" Target="../media/image38.wmf"/><Relationship Id="rId23" Type="http://schemas.openxmlformats.org/officeDocument/2006/relationships/image" Target="../media/image45.png"/><Relationship Id="rId10" Type="http://schemas.openxmlformats.org/officeDocument/2006/relationships/audio" Target="../media/audio35.wav"/><Relationship Id="rId19" Type="http://schemas.openxmlformats.org/officeDocument/2006/relationships/image" Target="../media/image42.wmf"/><Relationship Id="rId4" Type="http://schemas.openxmlformats.org/officeDocument/2006/relationships/audio" Target="../media/audio29.wav"/><Relationship Id="rId9" Type="http://schemas.openxmlformats.org/officeDocument/2006/relationships/audio" Target="../media/audio34.wav"/><Relationship Id="rId14" Type="http://schemas.openxmlformats.org/officeDocument/2006/relationships/image" Target="../media/image37.wmf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audio" Target="../media/audio38.wav"/><Relationship Id="rId7" Type="http://schemas.openxmlformats.org/officeDocument/2006/relationships/image" Target="../media/image48.jpeg"/><Relationship Id="rId12" Type="http://schemas.openxmlformats.org/officeDocument/2006/relationships/image" Target="../media/image46.png"/><Relationship Id="rId2" Type="http://schemas.openxmlformats.org/officeDocument/2006/relationships/audio" Target="../media/audio37.wav"/><Relationship Id="rId1" Type="http://schemas.openxmlformats.org/officeDocument/2006/relationships/audio" Target="../media/audio36.wav"/><Relationship Id="rId6" Type="http://schemas.openxmlformats.org/officeDocument/2006/relationships/image" Target="../media/image47.wmf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4" Type="http://schemas.openxmlformats.org/officeDocument/2006/relationships/audio" Target="../media/audio39.wav"/><Relationship Id="rId9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7.wav"/><Relationship Id="rId13" Type="http://schemas.openxmlformats.org/officeDocument/2006/relationships/image" Target="../media/image51.wmf"/><Relationship Id="rId18" Type="http://schemas.openxmlformats.org/officeDocument/2006/relationships/image" Target="../media/image56.wmf"/><Relationship Id="rId26" Type="http://schemas.openxmlformats.org/officeDocument/2006/relationships/image" Target="../media/image46.png"/><Relationship Id="rId3" Type="http://schemas.openxmlformats.org/officeDocument/2006/relationships/audio" Target="../media/audio42.wav"/><Relationship Id="rId21" Type="http://schemas.openxmlformats.org/officeDocument/2006/relationships/image" Target="../media/image59.jpeg"/><Relationship Id="rId7" Type="http://schemas.openxmlformats.org/officeDocument/2006/relationships/audio" Target="../media/audio46.wav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55.png"/><Relationship Id="rId25" Type="http://schemas.openxmlformats.org/officeDocument/2006/relationships/image" Target="../media/image45.png"/><Relationship Id="rId2" Type="http://schemas.openxmlformats.org/officeDocument/2006/relationships/audio" Target="../media/audio41.wav"/><Relationship Id="rId16" Type="http://schemas.openxmlformats.org/officeDocument/2006/relationships/image" Target="../media/image54.png"/><Relationship Id="rId20" Type="http://schemas.openxmlformats.org/officeDocument/2006/relationships/image" Target="../media/image58.jpeg"/><Relationship Id="rId29" Type="http://schemas.openxmlformats.org/officeDocument/2006/relationships/image" Target="../media/image63.png"/><Relationship Id="rId1" Type="http://schemas.openxmlformats.org/officeDocument/2006/relationships/audio" Target="../media/audio40.wav"/><Relationship Id="rId6" Type="http://schemas.openxmlformats.org/officeDocument/2006/relationships/audio" Target="../media/audio45.wav"/><Relationship Id="rId11" Type="http://schemas.openxmlformats.org/officeDocument/2006/relationships/audio" Target="../media/audio50.wav"/><Relationship Id="rId24" Type="http://schemas.openxmlformats.org/officeDocument/2006/relationships/image" Target="../media/image24.png"/><Relationship Id="rId5" Type="http://schemas.openxmlformats.org/officeDocument/2006/relationships/audio" Target="../media/audio44.wav"/><Relationship Id="rId15" Type="http://schemas.openxmlformats.org/officeDocument/2006/relationships/image" Target="../media/image53.wmf"/><Relationship Id="rId23" Type="http://schemas.openxmlformats.org/officeDocument/2006/relationships/image" Target="../media/image61.jpeg"/><Relationship Id="rId28" Type="http://schemas.openxmlformats.org/officeDocument/2006/relationships/image" Target="../media/image62.png"/><Relationship Id="rId10" Type="http://schemas.openxmlformats.org/officeDocument/2006/relationships/audio" Target="../media/audio49.wav"/><Relationship Id="rId19" Type="http://schemas.openxmlformats.org/officeDocument/2006/relationships/image" Target="../media/image57.wmf"/><Relationship Id="rId4" Type="http://schemas.openxmlformats.org/officeDocument/2006/relationships/audio" Target="../media/audio43.wav"/><Relationship Id="rId9" Type="http://schemas.openxmlformats.org/officeDocument/2006/relationships/audio" Target="../media/audio48.wav"/><Relationship Id="rId14" Type="http://schemas.openxmlformats.org/officeDocument/2006/relationships/image" Target="../media/image52.jpeg"/><Relationship Id="rId22" Type="http://schemas.openxmlformats.org/officeDocument/2006/relationships/image" Target="../media/image60.wmf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wmf"/><Relationship Id="rId18" Type="http://schemas.openxmlformats.org/officeDocument/2006/relationships/image" Target="../media/image26.png"/><Relationship Id="rId3" Type="http://schemas.openxmlformats.org/officeDocument/2006/relationships/audio" Target="../media/audio53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8.wmf"/><Relationship Id="rId17" Type="http://schemas.openxmlformats.org/officeDocument/2006/relationships/image" Target="../media/image71.png"/><Relationship Id="rId2" Type="http://schemas.openxmlformats.org/officeDocument/2006/relationships/audio" Target="../media/audio52.wav"/><Relationship Id="rId16" Type="http://schemas.openxmlformats.org/officeDocument/2006/relationships/image" Target="../media/image46.png"/><Relationship Id="rId1" Type="http://schemas.openxmlformats.org/officeDocument/2006/relationships/audio" Target="../media/audio51.wav"/><Relationship Id="rId6" Type="http://schemas.openxmlformats.org/officeDocument/2006/relationships/audio" Target="../media/audio56.wav"/><Relationship Id="rId11" Type="http://schemas.openxmlformats.org/officeDocument/2006/relationships/image" Target="../media/image67.wmf"/><Relationship Id="rId5" Type="http://schemas.openxmlformats.org/officeDocument/2006/relationships/audio" Target="../media/audio55.wav"/><Relationship Id="rId15" Type="http://schemas.openxmlformats.org/officeDocument/2006/relationships/image" Target="../media/image70.png"/><Relationship Id="rId10" Type="http://schemas.openxmlformats.org/officeDocument/2006/relationships/image" Target="../media/image66.wmf"/><Relationship Id="rId4" Type="http://schemas.openxmlformats.org/officeDocument/2006/relationships/audio" Target="../media/audio54.wav"/><Relationship Id="rId9" Type="http://schemas.openxmlformats.org/officeDocument/2006/relationships/image" Target="../media/image65.wmf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wmf"/><Relationship Id="rId18" Type="http://schemas.openxmlformats.org/officeDocument/2006/relationships/image" Target="../media/image26.png"/><Relationship Id="rId3" Type="http://schemas.openxmlformats.org/officeDocument/2006/relationships/audio" Target="../media/audio59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6.wmf"/><Relationship Id="rId17" Type="http://schemas.openxmlformats.org/officeDocument/2006/relationships/image" Target="../media/image24.png"/><Relationship Id="rId2" Type="http://schemas.openxmlformats.org/officeDocument/2006/relationships/audio" Target="../media/audio58.wav"/><Relationship Id="rId16" Type="http://schemas.openxmlformats.org/officeDocument/2006/relationships/image" Target="../media/image71.png"/><Relationship Id="rId1" Type="http://schemas.openxmlformats.org/officeDocument/2006/relationships/audio" Target="../media/audio57.wav"/><Relationship Id="rId6" Type="http://schemas.openxmlformats.org/officeDocument/2006/relationships/audio" Target="../media/audio62.wav"/><Relationship Id="rId11" Type="http://schemas.openxmlformats.org/officeDocument/2006/relationships/image" Target="../media/image75.jpeg"/><Relationship Id="rId5" Type="http://schemas.openxmlformats.org/officeDocument/2006/relationships/audio" Target="../media/audio61.wav"/><Relationship Id="rId15" Type="http://schemas.openxmlformats.org/officeDocument/2006/relationships/image" Target="../media/image78.png"/><Relationship Id="rId10" Type="http://schemas.openxmlformats.org/officeDocument/2006/relationships/image" Target="../media/image74.wmf"/><Relationship Id="rId19" Type="http://schemas.openxmlformats.org/officeDocument/2006/relationships/image" Target="../media/image79.png"/><Relationship Id="rId4" Type="http://schemas.openxmlformats.org/officeDocument/2006/relationships/audio" Target="../media/audio60.wav"/><Relationship Id="rId9" Type="http://schemas.openxmlformats.org/officeDocument/2006/relationships/image" Target="../media/image73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8.png"/><Relationship Id="rId3" Type="http://schemas.openxmlformats.org/officeDocument/2006/relationships/audio" Target="../media/audio65.wav"/><Relationship Id="rId7" Type="http://schemas.openxmlformats.org/officeDocument/2006/relationships/image" Target="../media/image80.wmf"/><Relationship Id="rId12" Type="http://schemas.openxmlformats.org/officeDocument/2006/relationships/image" Target="../media/image46.png"/><Relationship Id="rId2" Type="http://schemas.openxmlformats.org/officeDocument/2006/relationships/audio" Target="../media/audio64.wav"/><Relationship Id="rId16" Type="http://schemas.openxmlformats.org/officeDocument/2006/relationships/image" Target="../media/image79.png"/><Relationship Id="rId1" Type="http://schemas.openxmlformats.org/officeDocument/2006/relationships/audio" Target="../media/audio63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4.wmf"/><Relationship Id="rId5" Type="http://schemas.openxmlformats.org/officeDocument/2006/relationships/audio" Target="../media/audio67.wav"/><Relationship Id="rId15" Type="http://schemas.openxmlformats.org/officeDocument/2006/relationships/image" Target="../media/image26.png"/><Relationship Id="rId10" Type="http://schemas.openxmlformats.org/officeDocument/2006/relationships/image" Target="../media/image83.wmf"/><Relationship Id="rId4" Type="http://schemas.openxmlformats.org/officeDocument/2006/relationships/audio" Target="../media/audio66.wav"/><Relationship Id="rId9" Type="http://schemas.openxmlformats.org/officeDocument/2006/relationships/image" Target="../media/image82.jpe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apple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457200" y="6096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rebecca.gage\Local Settings\Temporary Internet Files\Content.IE5\6APYS6H7\MC90044170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990600"/>
            <a:ext cx="1143000" cy="1143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-838200"/>
            <a:ext cx="339387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819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ambulance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259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angel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5105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en-US" sz="3600" smtClean="0"/>
              <a:t>nt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02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astronaut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029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airplane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381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alligator</a:t>
            </a:r>
            <a:endParaRPr lang="en-US" dirty="0"/>
          </a:p>
        </p:txBody>
      </p:sp>
      <p:pic>
        <p:nvPicPr>
          <p:cNvPr id="1027" name="Picture 3" descr="C:\Documents and Settings\rebecca.gage\Local Settings\Temporary Internet Files\Content.IE5\F5F0I1N6\MC900351154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1066800"/>
            <a:ext cx="1815220" cy="903838"/>
          </a:xfrm>
          <a:prstGeom prst="rect">
            <a:avLst/>
          </a:prstGeom>
          <a:noFill/>
        </p:spPr>
      </p:pic>
      <p:pic>
        <p:nvPicPr>
          <p:cNvPr id="1028" name="Picture 4" descr="C:\Documents and Settings\rebecca.gage\Local Settings\Temporary Internet Files\Content.IE5\W8MSMS7E\MC900384016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5638800"/>
            <a:ext cx="1371600" cy="1019524"/>
          </a:xfrm>
          <a:prstGeom prst="rect">
            <a:avLst/>
          </a:prstGeom>
          <a:noFill/>
        </p:spPr>
      </p:pic>
      <p:pic>
        <p:nvPicPr>
          <p:cNvPr id="1029" name="Picture 5" descr="C:\Documents and Settings\rebecca.gage\Local Settings\Temporary Internet Files\Content.IE5\6APYS6H7\MC90012987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5562600"/>
            <a:ext cx="1143000" cy="1133032"/>
          </a:xfrm>
          <a:prstGeom prst="rect">
            <a:avLst/>
          </a:prstGeom>
          <a:noFill/>
        </p:spPr>
      </p:pic>
      <p:pic>
        <p:nvPicPr>
          <p:cNvPr id="1030" name="Picture 6" descr="C:\Documents and Settings\rebecca.gage\Local Settings\Temporary Internet Files\Content.IE5\F5F0I1N6\MC900438020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0" y="5410200"/>
            <a:ext cx="1295400" cy="1295400"/>
          </a:xfrm>
          <a:prstGeom prst="rect">
            <a:avLst/>
          </a:prstGeom>
          <a:noFill/>
        </p:spPr>
      </p:pic>
      <p:pic>
        <p:nvPicPr>
          <p:cNvPr id="1031" name="Picture 7" descr="C:\Documents and Settings\rebecca.gage\Local Settings\Temporary Internet Files\Content.IE5\707TFEG1\MC900438351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96200" y="3200400"/>
            <a:ext cx="1052576" cy="1066800"/>
          </a:xfrm>
          <a:prstGeom prst="rect">
            <a:avLst/>
          </a:prstGeom>
          <a:noFill/>
        </p:spPr>
      </p:pic>
      <p:pic>
        <p:nvPicPr>
          <p:cNvPr id="1032" name="Picture 8" descr="C:\Documents and Settings\rebecca.gage\Local Settings\Temporary Internet Files\Content.IE5\707TFEG1\MC900092749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3581400"/>
            <a:ext cx="1684094" cy="787651"/>
          </a:xfrm>
          <a:prstGeom prst="rect">
            <a:avLst/>
          </a:prstGeom>
          <a:noFill/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7" cstate="print"/>
          <a:stretch>
            <a:fillRect/>
          </a:stretch>
        </p:blipFill>
        <p:spPr>
          <a:xfrm>
            <a:off x="7086600" y="6096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228600" y="30480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9" cstate="print"/>
          <a:stretch>
            <a:fillRect/>
          </a:stretch>
        </p:blipFill>
        <p:spPr>
          <a:xfrm>
            <a:off x="7391400" y="2819400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0" cstate="print"/>
          <a:stretch>
            <a:fillRect/>
          </a:stretch>
        </p:blipFill>
        <p:spPr>
          <a:xfrm>
            <a:off x="228600" y="52578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3886200" y="53340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66294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23364" y="-838200"/>
            <a:ext cx="1938351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J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457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3962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jellyfish</a:t>
            </a:r>
          </a:p>
          <a:p>
            <a:endParaRPr lang="en-US" dirty="0"/>
          </a:p>
        </p:txBody>
      </p:sp>
      <p:pic>
        <p:nvPicPr>
          <p:cNvPr id="17" name="Picture 31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066800"/>
            <a:ext cx="2961992" cy="1484768"/>
          </a:xfrm>
          <a:prstGeom prst="rect">
            <a:avLst/>
          </a:prstGeom>
          <a:noFill/>
        </p:spPr>
      </p:pic>
      <p:pic>
        <p:nvPicPr>
          <p:cNvPr id="1056" name="Picture 32" descr="C:\Documents and Settings\rebecca.gage\Local Settings\Temporary Internet Files\Content.IE5\707TFEG1\MC90032546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371600"/>
            <a:ext cx="1755648" cy="1817827"/>
          </a:xfrm>
          <a:prstGeom prst="rect">
            <a:avLst/>
          </a:prstGeom>
          <a:noFill/>
        </p:spPr>
      </p:pic>
      <p:pic>
        <p:nvPicPr>
          <p:cNvPr id="1057" name="Picture 33" descr="C:\Documents and Settings\rebecca.gage\Local Settings\Temporary Internet Files\Content.IE5\707TFEG1\MP90039983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724400"/>
            <a:ext cx="2643044" cy="1761341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7315200" y="6096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152400" y="5334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152400" y="419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kite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51893" y="-838200"/>
            <a:ext cx="308129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15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kangaroo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086600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kitten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57200" y="3962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koala</a:t>
            </a:r>
          </a:p>
        </p:txBody>
      </p:sp>
      <p:pic>
        <p:nvPicPr>
          <p:cNvPr id="1026" name="Picture 2" descr="C:\Documents and Settings\rebecca.gage\Local Settings\Temporary Internet Files\Content.IE5\707TFEG1\MC90019947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066800"/>
            <a:ext cx="1812341" cy="1787652"/>
          </a:xfrm>
          <a:prstGeom prst="rect">
            <a:avLst/>
          </a:prstGeom>
          <a:noFill/>
        </p:spPr>
      </p:pic>
      <p:pic>
        <p:nvPicPr>
          <p:cNvPr id="1027" name="Picture 3" descr="C:\Documents and Settings\rebecca.gage\Local Settings\Temporary Internet Files\Content.IE5\W8MSMS7E\MP91022109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876800"/>
            <a:ext cx="1118918" cy="1676400"/>
          </a:xfrm>
          <a:prstGeom prst="rect">
            <a:avLst/>
          </a:prstGeom>
          <a:noFill/>
        </p:spPr>
      </p:pic>
      <p:pic>
        <p:nvPicPr>
          <p:cNvPr id="1028" name="Picture 4" descr="C:\Documents and Settings\rebecca.gage\Local Settings\Temporary Internet Files\Content.IE5\W8MSMS7E\MC90011613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762000"/>
            <a:ext cx="1843430" cy="1758391"/>
          </a:xfrm>
          <a:prstGeom prst="rect">
            <a:avLst/>
          </a:prstGeom>
          <a:noFill/>
        </p:spPr>
      </p:pic>
      <p:pic>
        <p:nvPicPr>
          <p:cNvPr id="1029" name="Picture 5" descr="C:\Documents and Settings\rebecca.gage\Local Settings\Temporary Internet Files\Content.IE5\6APYS6H7\MP910221072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4953000"/>
            <a:ext cx="2286898" cy="1677718"/>
          </a:xfrm>
          <a:prstGeom prst="rect">
            <a:avLst/>
          </a:prstGeom>
          <a:noFill/>
        </p:spPr>
      </p:pic>
      <p:pic>
        <p:nvPicPr>
          <p:cNvPr id="1030" name="Picture 6" descr="C:\Documents and Settings\rebecca.gage\Local Settings\Temporary Internet Files\Content.IE5\F5F0I1N6\MC900133483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4953000"/>
            <a:ext cx="1649994" cy="1720876"/>
          </a:xfrm>
          <a:prstGeom prst="rect">
            <a:avLst/>
          </a:prstGeom>
          <a:noFill/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228600" y="5334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7315200" y="38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304800" y="41910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3200400" y="46482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7818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lamb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80508" y="-838200"/>
            <a:ext cx="242406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15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426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ladybug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086600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lamp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4267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leopard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362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lantern</a:t>
            </a:r>
            <a:endParaRPr lang="en-US" dirty="0"/>
          </a:p>
        </p:txBody>
      </p:sp>
      <p:pic>
        <p:nvPicPr>
          <p:cNvPr id="1032" name="Picture 8" descr="C:\Documents and Settings\rebecca.gage\Local Settings\Temporary Internet Files\Content.IE5\W8MSMS7E\MC90011166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914400"/>
            <a:ext cx="1455507" cy="1451000"/>
          </a:xfrm>
          <a:prstGeom prst="rect">
            <a:avLst/>
          </a:prstGeom>
          <a:noFill/>
        </p:spPr>
      </p:pic>
      <p:pic>
        <p:nvPicPr>
          <p:cNvPr id="1033" name="Picture 9" descr="C:\Documents and Settings\rebecca.gage\Local Settings\Temporary Internet Files\Content.IE5\F5F0I1N6\MC90041262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3048000"/>
            <a:ext cx="1225539" cy="1343685"/>
          </a:xfrm>
          <a:prstGeom prst="rect">
            <a:avLst/>
          </a:prstGeom>
          <a:noFill/>
        </p:spPr>
      </p:pic>
      <p:pic>
        <p:nvPicPr>
          <p:cNvPr id="1034" name="Picture 10" descr="C:\Documents and Settings\rebecca.gage\Local Settings\Temporary Internet Files\Content.IE5\707TFEG1\MP900403842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5343620"/>
            <a:ext cx="1828800" cy="1218724"/>
          </a:xfrm>
          <a:prstGeom prst="rect">
            <a:avLst/>
          </a:prstGeom>
          <a:noFill/>
        </p:spPr>
      </p:pic>
      <p:pic>
        <p:nvPicPr>
          <p:cNvPr id="1035" name="Picture 11" descr="C:\Documents and Settings\rebecca.gage\Local Settings\Temporary Internet Files\Content.IE5\W8MSMS7E\MC900433911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4800600"/>
            <a:ext cx="1704975" cy="1704975"/>
          </a:xfrm>
          <a:prstGeom prst="rect">
            <a:avLst/>
          </a:prstGeom>
          <a:noFill/>
        </p:spPr>
      </p:pic>
      <p:pic>
        <p:nvPicPr>
          <p:cNvPr id="1036" name="Picture 12" descr="C:\Documents and Settings\rebecca.gage\Local Settings\Temporary Internet Files\Content.IE5\F5F0I1N6\MC90038415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5600" y="4953000"/>
            <a:ext cx="1816913" cy="1534363"/>
          </a:xfrm>
          <a:prstGeom prst="rect">
            <a:avLst/>
          </a:prstGeom>
          <a:noFill/>
        </p:spPr>
      </p:pic>
      <p:pic>
        <p:nvPicPr>
          <p:cNvPr id="1037" name="Picture 13" descr="C:\Documents and Settings\rebecca.gage\Local Settings\Temporary Internet Files\Content.IE5\F5F0I1N6\MC900441398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914400"/>
            <a:ext cx="1295400" cy="12127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39000" y="220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ladder</a:t>
            </a:r>
            <a:endParaRPr lang="en-US" dirty="0"/>
          </a:p>
        </p:txBody>
      </p:sp>
      <p:pic>
        <p:nvPicPr>
          <p:cNvPr id="1026" name="Picture 2" descr="C:\Documents and Settings\rebecca.gage\Local Settings\Temporary Internet Files\Content.IE5\F5F0I1N6\MC900441290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2819400"/>
            <a:ext cx="1524000" cy="1524000"/>
          </a:xfrm>
          <a:prstGeom prst="rect">
            <a:avLst/>
          </a:prstGeom>
          <a:noFill/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228600" y="5334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152400" y="25146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858000" y="24384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858000" y="44196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3429000" y="44196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mouse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85470" y="-838200"/>
            <a:ext cx="481413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52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mouse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426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086600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mailbox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4267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moose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362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monkey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91400" y="2209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mother</a:t>
            </a:r>
            <a:endParaRPr lang="en-US" dirty="0"/>
          </a:p>
        </p:txBody>
      </p:sp>
      <p:pic>
        <p:nvPicPr>
          <p:cNvPr id="1038" name="Picture 14" descr="C:\Documents and Settings\rebecca.gage\Local Settings\Temporary Internet Files\Content.IE5\707TFEG1\MP90043309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066800"/>
            <a:ext cx="846038" cy="1298742"/>
          </a:xfrm>
          <a:prstGeom prst="rect">
            <a:avLst/>
          </a:prstGeom>
          <a:noFill/>
        </p:spPr>
      </p:pic>
      <p:pic>
        <p:nvPicPr>
          <p:cNvPr id="1040" name="Picture 16" descr="C:\Documents and Settings\rebecca.gage\Local Settings\Temporary Internet Files\Content.IE5\W8MSMS7E\MC90009111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0667" y="685800"/>
            <a:ext cx="2193333" cy="1173178"/>
          </a:xfrm>
          <a:prstGeom prst="rect">
            <a:avLst/>
          </a:prstGeom>
          <a:noFill/>
        </p:spPr>
      </p:pic>
      <p:pic>
        <p:nvPicPr>
          <p:cNvPr id="1041" name="Picture 17" descr="C:\Documents and Settings\rebecca.gage\Local Settings\Temporary Internet Files\Content.IE5\707TFEG1\MC900446012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3200400"/>
            <a:ext cx="1048817" cy="1004011"/>
          </a:xfrm>
          <a:prstGeom prst="rect">
            <a:avLst/>
          </a:prstGeom>
          <a:noFill/>
        </p:spPr>
      </p:pic>
      <p:pic>
        <p:nvPicPr>
          <p:cNvPr id="1044" name="Picture 20" descr="C:\Documents and Settings\rebecca.gage\Local Settings\Temporary Internet Files\Content.IE5\W8MSMS7E\MC900229083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5105400"/>
            <a:ext cx="1826971" cy="1209751"/>
          </a:xfrm>
          <a:prstGeom prst="rect">
            <a:avLst/>
          </a:prstGeom>
          <a:noFill/>
        </p:spPr>
      </p:pic>
      <p:pic>
        <p:nvPicPr>
          <p:cNvPr id="2" name="Picture 21" descr="C:\Documents and Settings\rebecca.gage\Local Settings\Temporary Internet Files\Content.IE5\6APYS6H7\MP900442298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5029200"/>
            <a:ext cx="1113793" cy="1536657"/>
          </a:xfrm>
          <a:prstGeom prst="rect">
            <a:avLst/>
          </a:prstGeom>
          <a:noFill/>
        </p:spPr>
      </p:pic>
      <p:pic>
        <p:nvPicPr>
          <p:cNvPr id="3" name="Picture 22" descr="C:\Documents and Settings\rebecca.gage\Local Settings\Temporary Internet Files\Content.IE5\F5F0I1N6\MC900431634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4876800"/>
            <a:ext cx="1714500" cy="1714500"/>
          </a:xfrm>
          <a:prstGeom prst="rect">
            <a:avLst/>
          </a:prstGeom>
          <a:noFill/>
        </p:spPr>
      </p:pic>
      <p:pic>
        <p:nvPicPr>
          <p:cNvPr id="9" name="Picture 23" descr="C:\Documents and Settings\rebecca.gage\Local Settings\Temporary Internet Files\Content.IE5\F5F0I1N6\MP900444164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6200" y="2819400"/>
            <a:ext cx="925830" cy="1387109"/>
          </a:xfrm>
          <a:prstGeom prst="rect">
            <a:avLst/>
          </a:prstGeom>
          <a:noFill/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152400" y="5334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7010400" y="4572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228600" y="25908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7162800" y="24384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934200" y="44196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3429000" y="44958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6138" y="-838200"/>
            <a:ext cx="3672800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4038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nurse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1000" y="3962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numbers</a:t>
            </a:r>
          </a:p>
        </p:txBody>
      </p:sp>
      <p:pic>
        <p:nvPicPr>
          <p:cNvPr id="1072" name="Picture 48" descr="C:\Documents and Settings\rebecca.gage\Local Settings\Temporary Internet Files\Content.IE5\6APYS6H7\MC90031210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1818742" cy="936346"/>
          </a:xfrm>
          <a:prstGeom prst="rect">
            <a:avLst/>
          </a:prstGeom>
          <a:noFill/>
        </p:spPr>
      </p:pic>
      <p:pic>
        <p:nvPicPr>
          <p:cNvPr id="1073" name="Picture 49" descr="C:\Documents and Settings\rebecca.gage\Local Settings\Temporary Internet Files\Content.IE5\6APYS6H7\MP90040368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990600"/>
            <a:ext cx="1628180" cy="1524000"/>
          </a:xfrm>
          <a:prstGeom prst="rect">
            <a:avLst/>
          </a:prstGeom>
          <a:noFill/>
        </p:spPr>
      </p:pic>
      <p:pic>
        <p:nvPicPr>
          <p:cNvPr id="1074" name="Picture 50" descr="C:\Documents and Settings\rebecca.gage\Local Settings\Temporary Internet Files\Content.IE5\W8MSMS7E\MP90040908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4800600"/>
            <a:ext cx="1187797" cy="1752600"/>
          </a:xfrm>
          <a:prstGeom prst="rect">
            <a:avLst/>
          </a:prstGeom>
          <a:noFill/>
        </p:spPr>
      </p:pic>
      <p:pic>
        <p:nvPicPr>
          <p:cNvPr id="1075" name="Picture 51" descr="C:\Documents and Settings\rebecca.gage\Local Settings\Temporary Internet Files\Content.IE5\6APYS6H7\MC900340886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724400"/>
            <a:ext cx="1828800" cy="1829714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7391400" y="4572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152400" y="419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7010400" y="426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owl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09652" y="-838200"/>
            <a:ext cx="3765775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464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octopus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4648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ocean</a:t>
            </a: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4724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ostrich</a:t>
            </a:r>
          </a:p>
        </p:txBody>
      </p:sp>
      <p:pic>
        <p:nvPicPr>
          <p:cNvPr id="1026" name="Picture 2" descr="C:\Documents and Settings\rebecca.gage\Local Settings\Temporary Internet Files\Content.IE5\6APYS6H7\MC90044141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914400"/>
            <a:ext cx="1362075" cy="1822450"/>
          </a:xfrm>
          <a:prstGeom prst="rect">
            <a:avLst/>
          </a:prstGeom>
          <a:noFill/>
        </p:spPr>
      </p:pic>
      <p:pic>
        <p:nvPicPr>
          <p:cNvPr id="1027" name="Picture 3" descr="C:\Documents and Settings\rebecca.gage\Local Settings\Temporary Internet Files\Content.IE5\W8MSMS7E\MC900053760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1143000"/>
            <a:ext cx="1333500" cy="571500"/>
          </a:xfrm>
          <a:prstGeom prst="rect">
            <a:avLst/>
          </a:prstGeom>
          <a:noFill/>
        </p:spPr>
      </p:pic>
      <p:pic>
        <p:nvPicPr>
          <p:cNvPr id="1028" name="Picture 4" descr="C:\Documents and Settings\rebecca.gage\Local Settings\Temporary Internet Files\Content.IE5\F5F0I1N6\MC90013508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5410200"/>
            <a:ext cx="1456242" cy="1135455"/>
          </a:xfrm>
          <a:prstGeom prst="rect">
            <a:avLst/>
          </a:prstGeom>
          <a:noFill/>
        </p:spPr>
      </p:pic>
      <p:pic>
        <p:nvPicPr>
          <p:cNvPr id="1030" name="Picture 6" descr="C:\Documents and Settings\rebecca.gage\Local Settings\Temporary Internet Files\Content.IE5\W8MSMS7E\MP900438965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5181600"/>
            <a:ext cx="2209800" cy="1468991"/>
          </a:xfrm>
          <a:prstGeom prst="rect">
            <a:avLst/>
          </a:prstGeom>
          <a:noFill/>
        </p:spPr>
      </p:pic>
      <p:pic>
        <p:nvPicPr>
          <p:cNvPr id="1031" name="Picture 7" descr="C:\Documents and Settings\rebecca.gage\Local Settings\Temporary Internet Files\Content.IE5\6APYS6H7\MC900269712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4876800"/>
            <a:ext cx="1681582" cy="1836115"/>
          </a:xfrm>
          <a:prstGeom prst="rect">
            <a:avLst/>
          </a:prstGeom>
          <a:noFill/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228600" y="3810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7467600" y="38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0" y="49530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3581400" y="48006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629400" y="487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98380" y="-838200"/>
            <a:ext cx="298831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495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pumpkin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4572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piano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29200" y="4648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puppy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1752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panda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190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pizza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penguin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pineapple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91400" y="3505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police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81600" y="2819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picnic</a:t>
            </a:r>
          </a:p>
          <a:p>
            <a:endParaRPr lang="en-US" dirty="0"/>
          </a:p>
        </p:txBody>
      </p:sp>
      <p:pic>
        <p:nvPicPr>
          <p:cNvPr id="1026" name="Picture 2" descr="C:\Documents and Settings\rebecca.gage\Local Settings\Temporary Internet Files\Content.IE5\F5F0I1N6\MC900436305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761772"/>
            <a:ext cx="1066800" cy="1066800"/>
          </a:xfrm>
          <a:prstGeom prst="rect">
            <a:avLst/>
          </a:prstGeom>
          <a:noFill/>
        </p:spPr>
      </p:pic>
      <p:pic>
        <p:nvPicPr>
          <p:cNvPr id="1027" name="Picture 3" descr="C:\Documents and Settings\rebecca.gage\Local Settings\Temporary Internet Files\Content.IE5\707TFEG1\MC900000925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2438400"/>
            <a:ext cx="968959" cy="1039488"/>
          </a:xfrm>
          <a:prstGeom prst="rect">
            <a:avLst/>
          </a:prstGeom>
          <a:noFill/>
        </p:spPr>
      </p:pic>
      <p:pic>
        <p:nvPicPr>
          <p:cNvPr id="1028" name="Picture 4" descr="C:\Documents and Settings\rebecca.gage\Local Settings\Temporary Internet Files\Content.IE5\W8MSMS7E\MC900351361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" y="4038600"/>
            <a:ext cx="781415" cy="1047184"/>
          </a:xfrm>
          <a:prstGeom prst="rect">
            <a:avLst/>
          </a:prstGeom>
          <a:noFill/>
        </p:spPr>
      </p:pic>
      <p:pic>
        <p:nvPicPr>
          <p:cNvPr id="1029" name="Picture 5" descr="C:\Documents and Settings\rebecca.gage\Local Settings\Temporary Internet Files\Content.IE5\6APYS6H7\MC90011160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5703792"/>
            <a:ext cx="838200" cy="925607"/>
          </a:xfrm>
          <a:prstGeom prst="rect">
            <a:avLst/>
          </a:prstGeom>
          <a:noFill/>
        </p:spPr>
      </p:pic>
      <p:pic>
        <p:nvPicPr>
          <p:cNvPr id="1030" name="Picture 6" descr="C:\Documents and Settings\rebecca.gage\Local Settings\Temporary Internet Files\Content.IE5\6APYS6H7\MC900441789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0" y="5410200"/>
            <a:ext cx="1219200" cy="1219200"/>
          </a:xfrm>
          <a:prstGeom prst="rect">
            <a:avLst/>
          </a:prstGeom>
          <a:noFill/>
        </p:spPr>
      </p:pic>
      <p:pic>
        <p:nvPicPr>
          <p:cNvPr id="1031" name="Picture 7" descr="C:\Documents and Settings\rebecca.gage\Local Settings\Temporary Internet Files\Content.IE5\W8MSMS7E\MP900444796[1]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81600" y="5283200"/>
            <a:ext cx="990600" cy="1270000"/>
          </a:xfrm>
          <a:prstGeom prst="rect">
            <a:avLst/>
          </a:prstGeom>
          <a:noFill/>
        </p:spPr>
      </p:pic>
      <p:pic>
        <p:nvPicPr>
          <p:cNvPr id="1032" name="Picture 8" descr="C:\Documents and Settings\rebecca.gage\Local Settings\Temporary Internet Files\Content.IE5\W8MSMS7E\MC900436252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15200" y="5486400"/>
            <a:ext cx="1371600" cy="1371600"/>
          </a:xfrm>
          <a:prstGeom prst="rect">
            <a:avLst/>
          </a:prstGeom>
          <a:noFill/>
        </p:spPr>
      </p:pic>
      <p:pic>
        <p:nvPicPr>
          <p:cNvPr id="1034" name="Picture 10" descr="C:\Documents and Settings\rebecca.gage\Local Settings\Temporary Internet Files\Content.IE5\W8MSMS7E\MC900356891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953000" y="3505200"/>
            <a:ext cx="1826971" cy="1176833"/>
          </a:xfrm>
          <a:prstGeom prst="rect">
            <a:avLst/>
          </a:prstGeom>
          <a:noFill/>
        </p:spPr>
      </p:pic>
      <p:pic>
        <p:nvPicPr>
          <p:cNvPr id="1035" name="Picture 11" descr="C:\Documents and Settings\rebecca.gage\Local Settings\Temporary Internet Files\Content.IE5\6APYS6H7\MC900433940[1]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67600" y="3962400"/>
            <a:ext cx="1081088" cy="1081088"/>
          </a:xfrm>
          <a:prstGeom prst="rect">
            <a:avLst/>
          </a:prstGeom>
          <a:noFill/>
        </p:spPr>
      </p:pic>
      <p:pic>
        <p:nvPicPr>
          <p:cNvPr id="1036" name="Picture 12" descr="C:\Documents and Settings\rebecca.gage\Local Settings\Temporary Internet Files\Content.IE5\F5F0I1N6\MC900441775[1]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239000" y="2286000"/>
            <a:ext cx="1600200" cy="1600200"/>
          </a:xfrm>
          <a:prstGeom prst="rect">
            <a:avLst/>
          </a:prstGeom>
          <a:noFill/>
        </p:spPr>
      </p:pic>
      <p:pic>
        <p:nvPicPr>
          <p:cNvPr id="1037" name="Picture 13" descr="C:\Documents and Settings\rebecca.gage\Local Settings\Temporary Internet Files\Content.IE5\707TFEG1\MC900356123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81800" y="838200"/>
            <a:ext cx="1815084" cy="1012241"/>
          </a:xfrm>
          <a:prstGeom prst="rect">
            <a:avLst/>
          </a:prstGeom>
          <a:noFill/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4" cstate="print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5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6" cstate="print"/>
          <a:stretch>
            <a:fillRect/>
          </a:stretch>
        </p:blipFill>
        <p:spPr>
          <a:xfrm>
            <a:off x="152400" y="19812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7" cstate="print"/>
          <a:stretch>
            <a:fillRect/>
          </a:stretch>
        </p:blipFill>
        <p:spPr>
          <a:xfrm>
            <a:off x="7315200" y="22098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7" cstate="print"/>
          <a:stretch>
            <a:fillRect/>
          </a:stretch>
        </p:blipFill>
        <p:spPr>
          <a:xfrm>
            <a:off x="7162800" y="3733800"/>
            <a:ext cx="304800" cy="3048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7" cstate="print"/>
          <a:stretch>
            <a:fillRect/>
          </a:stretch>
        </p:blipFill>
        <p:spPr>
          <a:xfrm>
            <a:off x="4953000" y="3048000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7" cstate="print"/>
          <a:stretch>
            <a:fillRect/>
          </a:stretch>
        </p:blipFill>
        <p:spPr>
          <a:xfrm>
            <a:off x="2819400" y="4800600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7" cstate="print"/>
          <a:stretch>
            <a:fillRect/>
          </a:stretch>
        </p:blipFill>
        <p:spPr>
          <a:xfrm>
            <a:off x="4800600" y="4876800"/>
            <a:ext cx="304800" cy="3048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7" cstate="print"/>
          <a:stretch>
            <a:fillRect/>
          </a:stretch>
        </p:blipFill>
        <p:spPr>
          <a:xfrm>
            <a:off x="152400" y="3657600"/>
            <a:ext cx="304800" cy="3048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27" cstate="print"/>
          <a:stretch>
            <a:fillRect/>
          </a:stretch>
        </p:blipFill>
        <p:spPr>
          <a:xfrm>
            <a:off x="0" y="5334000"/>
            <a:ext cx="304800" cy="3048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27" cstate="print"/>
          <a:stretch>
            <a:fillRect/>
          </a:stretch>
        </p:blipFill>
        <p:spPr>
          <a:xfrm>
            <a:off x="70104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quilt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83202" y="-838200"/>
            <a:ext cx="381867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3886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queen</a:t>
            </a:r>
            <a:endParaRPr lang="en-US" dirty="0"/>
          </a:p>
        </p:txBody>
      </p:sp>
      <p:pic>
        <p:nvPicPr>
          <p:cNvPr id="1028" name="Picture 4" descr="C:\Documents and Settings\rebecca.gage\Local Settings\Temporary Internet Files\Content.IE5\W8MSMS7E\MC90005740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990600"/>
            <a:ext cx="1810512" cy="1805026"/>
          </a:xfrm>
          <a:prstGeom prst="rect">
            <a:avLst/>
          </a:prstGeom>
          <a:noFill/>
        </p:spPr>
      </p:pic>
      <p:pic>
        <p:nvPicPr>
          <p:cNvPr id="1029" name="Picture 5" descr="C:\Documents and Settings\rebecca.gage\Local Settings\Temporary Internet Files\Content.IE5\W8MSMS7E\MC90005260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838200"/>
            <a:ext cx="1751990" cy="1884578"/>
          </a:xfrm>
          <a:prstGeom prst="rect">
            <a:avLst/>
          </a:prstGeom>
          <a:noFill/>
        </p:spPr>
      </p:pic>
      <p:pic>
        <p:nvPicPr>
          <p:cNvPr id="1030" name="Picture 6" descr="C:\Documents and Settings\rebecca.gage\Local Settings\Temporary Internet Files\Content.IE5\6APYS6H7\MC90043489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572000"/>
            <a:ext cx="1295257" cy="12952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3810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quarter</a:t>
            </a:r>
            <a:endParaRPr lang="en-US" dirty="0"/>
          </a:p>
        </p:txBody>
      </p:sp>
      <p:pic>
        <p:nvPicPr>
          <p:cNvPr id="1026" name="Picture 2" descr="C:\Documents and Settings\rebecca.gage\Local Settings\Temporary Internet Files\Content.IE5\6APYS6H7\MP900289419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572000"/>
            <a:ext cx="1351026" cy="2057400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7467600" y="3810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7086600" y="41910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304800" y="41148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414" y="-838200"/>
            <a:ext cx="3166251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reindeer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rooster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2286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rabbit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raccoon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648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recycle</a:t>
            </a:r>
          </a:p>
          <a:p>
            <a:endParaRPr lang="en-US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7162800" y="25146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705600" y="48006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3352800" y="49530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0" y="25146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304800" cy="304800"/>
          </a:xfrm>
          <a:prstGeom prst="rect">
            <a:avLst/>
          </a:prstGeom>
        </p:spPr>
      </p:pic>
      <p:pic>
        <p:nvPicPr>
          <p:cNvPr id="17" name="Picture 14" descr="C:\Documents and Settings\rebecca.gage\Local Settings\Temporary Internet Files\Content.IE5\W8MSMS7E\MP910221098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838200"/>
            <a:ext cx="1981200" cy="1319633"/>
          </a:xfrm>
          <a:prstGeom prst="rect">
            <a:avLst/>
          </a:prstGeom>
          <a:noFill/>
        </p:spPr>
      </p:pic>
      <p:pic>
        <p:nvPicPr>
          <p:cNvPr id="18" name="Picture 15" descr="C:\Documents and Settings\rebecca.gage\Local Settings\Temporary Internet Files\Content.IE5\6APYS6H7\MC900441411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895600"/>
            <a:ext cx="1822450" cy="1822450"/>
          </a:xfrm>
          <a:prstGeom prst="rect">
            <a:avLst/>
          </a:prstGeom>
          <a:noFill/>
        </p:spPr>
      </p:pic>
      <p:pic>
        <p:nvPicPr>
          <p:cNvPr id="19" name="Picture 16" descr="C:\Documents and Settings\rebecca.gage\Local Settings\Temporary Internet Files\Content.IE5\6APYS6H7\MC900434842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762000"/>
            <a:ext cx="1371314" cy="1371314"/>
          </a:xfrm>
          <a:prstGeom prst="rect">
            <a:avLst/>
          </a:prstGeom>
          <a:noFill/>
        </p:spPr>
      </p:pic>
      <p:pic>
        <p:nvPicPr>
          <p:cNvPr id="20" name="Picture 17" descr="C:\Documents and Settings\rebecca.gage\Local Settings\Temporary Internet Files\Content.IE5\W8MSMS7E\MP910221094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4200" y="2895600"/>
            <a:ext cx="2057400" cy="1370388"/>
          </a:xfrm>
          <a:prstGeom prst="rect">
            <a:avLst/>
          </a:prstGeom>
          <a:noFill/>
        </p:spPr>
      </p:pic>
      <p:pic>
        <p:nvPicPr>
          <p:cNvPr id="21" name="Picture 18" descr="C:\Documents and Settings\rebecca.gage\Local Settings\Temporary Internet Files\Content.IE5\F5F0I1N6\MC900411972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5029200"/>
            <a:ext cx="978738" cy="1492313"/>
          </a:xfrm>
          <a:prstGeom prst="rect">
            <a:avLst/>
          </a:prstGeom>
          <a:noFill/>
        </p:spPr>
      </p:pic>
      <p:pic>
        <p:nvPicPr>
          <p:cNvPr id="22" name="Picture 19" descr="C:\Documents and Settings\rebecca.gage\Local Settings\Temporary Internet Files\Content.IE5\F5F0I1N6\MC90028592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33800" y="5334000"/>
            <a:ext cx="1295400" cy="1295400"/>
          </a:xfrm>
          <a:prstGeom prst="rect">
            <a:avLst/>
          </a:prstGeom>
          <a:noFill/>
        </p:spPr>
      </p:pic>
      <p:pic>
        <p:nvPicPr>
          <p:cNvPr id="23" name="Picture 20" descr="C:\Documents and Settings\rebecca.gage\Local Settings\Temporary Internet Files\Content.IE5\707TFEG1\MP900180475[1]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" y="5334000"/>
            <a:ext cx="1828800" cy="120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slide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48260" y="-838200"/>
            <a:ext cx="268855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495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squirrel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snake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648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snow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1752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snail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190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4953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school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spider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91400" y="3505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star</a:t>
            </a:r>
          </a:p>
          <a:p>
            <a:endParaRPr lang="en-US" dirty="0"/>
          </a:p>
        </p:txBody>
      </p:sp>
      <p:pic>
        <p:nvPicPr>
          <p:cNvPr id="2" name="Picture 2" descr="C:\Documents and Settings\rebecca.gage\Local Settings\Temporary Internet Files\Content.IE5\6APYS6H7\MC90029092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838200"/>
            <a:ext cx="777844" cy="110194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876800" y="4572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swing</a:t>
            </a:r>
          </a:p>
          <a:p>
            <a:endParaRPr lang="en-US" dirty="0"/>
          </a:p>
        </p:txBody>
      </p:sp>
      <p:pic>
        <p:nvPicPr>
          <p:cNvPr id="3" name="Picture 3" descr="C:\Documents and Settings\rebecca.gage\Local Settings\Temporary Internet Files\Content.IE5\707TFEG1\MC900001747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53000" y="5334000"/>
            <a:ext cx="1298295" cy="1251693"/>
          </a:xfrm>
          <a:prstGeom prst="rect">
            <a:avLst/>
          </a:prstGeom>
          <a:noFill/>
        </p:spPr>
      </p:pic>
      <p:pic>
        <p:nvPicPr>
          <p:cNvPr id="5" name="Picture 4" descr="C:\Documents and Settings\rebecca.gage\Local Settings\Temporary Internet Files\Content.IE5\W8MSMS7E\MC900022288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2438400"/>
            <a:ext cx="975512" cy="922446"/>
          </a:xfrm>
          <a:prstGeom prst="rect">
            <a:avLst/>
          </a:prstGeom>
          <a:noFill/>
        </p:spPr>
      </p:pic>
      <p:pic>
        <p:nvPicPr>
          <p:cNvPr id="6" name="Picture 5" descr="C:\Documents and Settings\rebecca.gage\Local Settings\Temporary Internet Files\Content.IE5\6APYS6H7\MC900436398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" y="4114800"/>
            <a:ext cx="838086" cy="838086"/>
          </a:xfrm>
          <a:prstGeom prst="rect">
            <a:avLst/>
          </a:prstGeom>
          <a:noFill/>
        </p:spPr>
      </p:pic>
      <p:pic>
        <p:nvPicPr>
          <p:cNvPr id="12" name="Picture 7" descr="C:\Documents and Settings\rebecca.gage\Local Settings\Temporary Internet Files\Content.IE5\6APYS6H7\MC90023173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5715000"/>
            <a:ext cx="1447800" cy="962712"/>
          </a:xfrm>
          <a:prstGeom prst="rect">
            <a:avLst/>
          </a:prstGeom>
          <a:noFill/>
        </p:spPr>
      </p:pic>
      <p:pic>
        <p:nvPicPr>
          <p:cNvPr id="13" name="Picture 8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5334000"/>
            <a:ext cx="1066725" cy="1064057"/>
          </a:xfrm>
          <a:prstGeom prst="rect">
            <a:avLst/>
          </a:prstGeom>
          <a:noFill/>
        </p:spPr>
      </p:pic>
      <p:pic>
        <p:nvPicPr>
          <p:cNvPr id="15" name="Picture 11" descr="C:\Documents and Settings\rebecca.gage\Local Settings\Temporary Internet Files\Content.IE5\707TFEG1\MC900110743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15200" y="609600"/>
            <a:ext cx="1192987" cy="1447800"/>
          </a:xfrm>
          <a:prstGeom prst="rect">
            <a:avLst/>
          </a:prstGeom>
          <a:noFill/>
        </p:spPr>
      </p:pic>
      <p:pic>
        <p:nvPicPr>
          <p:cNvPr id="16" name="Picture 12" descr="C:\Documents and Settings\rebecca.gage\Local Settings\Temporary Internet Files\Content.IE5\W8MSMS7E\MC900432589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91400" y="2438400"/>
            <a:ext cx="1219086" cy="1219086"/>
          </a:xfrm>
          <a:prstGeom prst="rect">
            <a:avLst/>
          </a:prstGeom>
          <a:noFill/>
        </p:spPr>
      </p:pic>
      <p:pic>
        <p:nvPicPr>
          <p:cNvPr id="17" name="Picture 13" descr="C:\Documents and Settings\rebecca.gage\Local Settings\Temporary Internet Files\Content.IE5\707TFEG1\MC900436279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91400" y="4038600"/>
            <a:ext cx="914286" cy="914286"/>
          </a:xfrm>
          <a:prstGeom prst="rect">
            <a:avLst/>
          </a:prstGeom>
          <a:noFill/>
        </p:spPr>
      </p:pic>
      <p:pic>
        <p:nvPicPr>
          <p:cNvPr id="1038" name="Picture 14" descr="C:\Documents and Settings\rebecca.gage\Local Settings\Temporary Internet Files\Content.IE5\W8MSMS7E\MC900000930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67600" y="5548668"/>
            <a:ext cx="938405" cy="1024191"/>
          </a:xfrm>
          <a:prstGeom prst="rect">
            <a:avLst/>
          </a:prstGeom>
          <a:noFill/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7391400" y="21336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7010400" y="51054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4495800" y="48006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2514600" y="48768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0" y="5181600"/>
            <a:ext cx="304800" cy="3048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0" y="3657600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0" y="1981200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152400" y="381000"/>
            <a:ext cx="304800" cy="3048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23" cstate="print"/>
          <a:stretch>
            <a:fillRect/>
          </a:stretch>
        </p:blipFill>
        <p:spPr>
          <a:xfrm>
            <a:off x="71628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15826" y="-838200"/>
            <a:ext cx="315342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book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609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balloons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bear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02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bananas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029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basketball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bee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1676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butterfly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91400" y="2971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boat</a:t>
            </a:r>
          </a:p>
          <a:p>
            <a:endParaRPr lang="en-US" dirty="0"/>
          </a:p>
        </p:txBody>
      </p:sp>
      <p:pic>
        <p:nvPicPr>
          <p:cNvPr id="1033" name="Picture 9" descr="C:\Documents and Settings\rebecca.gage\Local Settings\Temporary Internet Files\Content.IE5\6APYS6H7\MC900436147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1066800"/>
            <a:ext cx="1968500" cy="685800"/>
          </a:xfrm>
          <a:prstGeom prst="rect">
            <a:avLst/>
          </a:prstGeom>
          <a:noFill/>
        </p:spPr>
      </p:pic>
      <p:pic>
        <p:nvPicPr>
          <p:cNvPr id="1034" name="Picture 10" descr="C:\Documents and Settings\rebecca.gage\Local Settings\Temporary Internet Files\Content.IE5\F5F0I1N6\MC900434563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2209800"/>
            <a:ext cx="1096963" cy="1061934"/>
          </a:xfrm>
          <a:prstGeom prst="rect">
            <a:avLst/>
          </a:prstGeom>
          <a:noFill/>
        </p:spPr>
      </p:pic>
      <p:pic>
        <p:nvPicPr>
          <p:cNvPr id="1035" name="Picture 11" descr="C:\Documents and Settings\rebecca.gage\Local Settings\Temporary Internet Files\Content.IE5\6APYS6H7\MC900441734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3657600"/>
            <a:ext cx="1676400" cy="1676400"/>
          </a:xfrm>
          <a:prstGeom prst="rect">
            <a:avLst/>
          </a:prstGeom>
          <a:noFill/>
        </p:spPr>
      </p:pic>
      <p:pic>
        <p:nvPicPr>
          <p:cNvPr id="1036" name="Picture 12" descr="C:\Documents and Settings\rebecca.gage\Local Settings\Temporary Internet Files\Content.IE5\6APYS6H7\MC900437041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5562600"/>
            <a:ext cx="1085850" cy="1085850"/>
          </a:xfrm>
          <a:prstGeom prst="rect">
            <a:avLst/>
          </a:prstGeom>
          <a:noFill/>
        </p:spPr>
      </p:pic>
      <p:pic>
        <p:nvPicPr>
          <p:cNvPr id="1037" name="Picture 13" descr="C:\Documents and Settings\rebecca.gage\Local Settings\Temporary Internet Files\Content.IE5\W8MSMS7E\MC900133481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0400" y="5715000"/>
            <a:ext cx="910392" cy="935386"/>
          </a:xfrm>
          <a:prstGeom prst="rect">
            <a:avLst/>
          </a:prstGeom>
          <a:noFill/>
        </p:spPr>
      </p:pic>
      <p:pic>
        <p:nvPicPr>
          <p:cNvPr id="1038" name="Picture 14" descr="C:\Documents and Settings\rebecca.gage\Local Settings\Temporary Internet Files\Content.IE5\6APYS6H7\MC900438018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05400" y="5562600"/>
            <a:ext cx="1066800" cy="1066800"/>
          </a:xfrm>
          <a:prstGeom prst="rect">
            <a:avLst/>
          </a:prstGeom>
          <a:noFill/>
        </p:spPr>
      </p:pic>
      <p:pic>
        <p:nvPicPr>
          <p:cNvPr id="1039" name="Picture 15" descr="C:\Documents and Settings\rebecca.gage\Local Settings\Temporary Internet Files\Content.IE5\F5F0I1N6\MC900441718[1]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9000" y="5562600"/>
            <a:ext cx="1295400" cy="1295400"/>
          </a:xfrm>
          <a:prstGeom prst="rect">
            <a:avLst/>
          </a:prstGeom>
          <a:noFill/>
        </p:spPr>
      </p:pic>
      <p:pic>
        <p:nvPicPr>
          <p:cNvPr id="1040" name="Picture 16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91400" y="3657600"/>
            <a:ext cx="990398" cy="1175179"/>
          </a:xfrm>
          <a:prstGeom prst="rect">
            <a:avLst/>
          </a:prstGeom>
          <a:noFill/>
        </p:spPr>
      </p:pic>
      <p:pic>
        <p:nvPicPr>
          <p:cNvPr id="1041" name="Picture 17" descr="C:\Documents and Settings\rebecca.gage\Local Settings\Temporary Internet Files\Content.IE5\F5F0I1N6\MC900089738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67600" y="1143000"/>
            <a:ext cx="990600" cy="1628655"/>
          </a:xfrm>
          <a:prstGeom prst="rect">
            <a:avLst/>
          </a:prstGeom>
          <a:noFill/>
        </p:spPr>
      </p:pic>
      <p:pic>
        <p:nvPicPr>
          <p:cNvPr id="3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457200" y="609600"/>
            <a:ext cx="304800" cy="3048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228600" y="1905000"/>
            <a:ext cx="304800" cy="3048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228600" y="3581400"/>
            <a:ext cx="304800" cy="3048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228600" y="5181600"/>
            <a:ext cx="304800" cy="3048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2971800" y="5181600"/>
            <a:ext cx="304800" cy="3048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4876800" y="5257800"/>
            <a:ext cx="304800" cy="3048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6553200" y="5257800"/>
            <a:ext cx="304800" cy="3048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7086600" y="3124200"/>
            <a:ext cx="304800" cy="304800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6781800" y="838200"/>
            <a:ext cx="304800" cy="3048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91200" y="3429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bus</a:t>
            </a:r>
            <a:endParaRPr lang="en-US" dirty="0"/>
          </a:p>
        </p:txBody>
      </p:sp>
      <p:pic>
        <p:nvPicPr>
          <p:cNvPr id="1026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1200" y="4114800"/>
            <a:ext cx="1066800" cy="1071662"/>
          </a:xfrm>
          <a:prstGeom prst="rect">
            <a:avLst/>
          </a:prstGeom>
          <a:noFill/>
        </p:spPr>
      </p:pic>
      <p:pic>
        <p:nvPicPr>
          <p:cNvPr id="32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23" cstate="print"/>
          <a:stretch>
            <a:fillRect/>
          </a:stretch>
        </p:blipFill>
        <p:spPr>
          <a:xfrm>
            <a:off x="5638800" y="3657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tree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88949" y="-838200"/>
            <a:ext cx="2807180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4267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turtle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4114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tiger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6200" y="4267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turkey</a:t>
            </a:r>
          </a:p>
          <a:p>
            <a:endParaRPr lang="en-US" dirty="0"/>
          </a:p>
        </p:txBody>
      </p:sp>
      <p:pic>
        <p:nvPicPr>
          <p:cNvPr id="1039" name="Picture 15" descr="C:\Documents and Settings\rebecca.gage\Local Settings\Temporary Internet Files\Content.IE5\707TFEG1\MC90043484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8200"/>
            <a:ext cx="2285714" cy="2285714"/>
          </a:xfrm>
          <a:prstGeom prst="rect">
            <a:avLst/>
          </a:prstGeom>
          <a:noFill/>
        </p:spPr>
      </p:pic>
      <p:pic>
        <p:nvPicPr>
          <p:cNvPr id="1040" name="Picture 16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953000"/>
            <a:ext cx="1829714" cy="1474927"/>
          </a:xfrm>
          <a:prstGeom prst="rect">
            <a:avLst/>
          </a:prstGeom>
          <a:noFill/>
        </p:spPr>
      </p:pic>
      <p:pic>
        <p:nvPicPr>
          <p:cNvPr id="1041" name="Picture 17" descr="C:\Documents and Settings\rebecca.gage\Local Settings\Temporary Internet Files\Content.IE5\W8MSMS7E\MC90043978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4953000"/>
            <a:ext cx="1600200" cy="1600200"/>
          </a:xfrm>
          <a:prstGeom prst="rect">
            <a:avLst/>
          </a:prstGeom>
          <a:noFill/>
        </p:spPr>
      </p:pic>
      <p:pic>
        <p:nvPicPr>
          <p:cNvPr id="1042" name="Picture 18" descr="C:\Documents and Settings\rebecca.gage\Local Settings\Temporary Internet Files\Content.IE5\F5F0I1N6\MC90031945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4800600"/>
            <a:ext cx="1821485" cy="1728216"/>
          </a:xfrm>
          <a:prstGeom prst="rect">
            <a:avLst/>
          </a:prstGeom>
          <a:noFill/>
        </p:spPr>
      </p:pic>
      <p:pic>
        <p:nvPicPr>
          <p:cNvPr id="1043" name="Picture 19" descr="C:\Documents and Settings\rebecca.gage\Local Settings\Temporary Internet Files\Content.IE5\707TFEG1\MC90011159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990600"/>
            <a:ext cx="1905000" cy="1059799"/>
          </a:xfrm>
          <a:prstGeom prst="rect">
            <a:avLst/>
          </a:prstGeom>
          <a:noFill/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228600" y="3810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7467600" y="38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0" y="44196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3657600" y="44958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701040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umbrella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1367" y="-838200"/>
            <a:ext cx="364234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28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unicorn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4419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United States</a:t>
            </a:r>
            <a:endParaRPr lang="en-US" dirty="0"/>
          </a:p>
        </p:txBody>
      </p:sp>
      <p:pic>
        <p:nvPicPr>
          <p:cNvPr id="1031" name="Picture 7" descr="C:\Documents and Settings\rebecca.gage\Local Settings\Temporary Internet Files\Content.IE5\W8MSMS7E\MC90043982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14400"/>
            <a:ext cx="2743200" cy="2743200"/>
          </a:xfrm>
          <a:prstGeom prst="rect">
            <a:avLst/>
          </a:prstGeom>
          <a:noFill/>
        </p:spPr>
      </p:pic>
      <p:pic>
        <p:nvPicPr>
          <p:cNvPr id="1032" name="Picture 8" descr="C:\Documents and Settings\rebecca.gage\Local Settings\Temporary Internet Files\Content.IE5\6APYS6H7\MC90020315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914400"/>
            <a:ext cx="2030994" cy="2496758"/>
          </a:xfrm>
          <a:prstGeom prst="rect">
            <a:avLst/>
          </a:prstGeom>
          <a:noFill/>
        </p:spPr>
      </p:pic>
      <p:pic>
        <p:nvPicPr>
          <p:cNvPr id="1033" name="Picture 9" descr="C:\Documents and Settings\rebecca.gage\Local Settings\Temporary Internet Files\Content.IE5\W8MSMS7E\MC90043876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029200"/>
            <a:ext cx="1905000" cy="1625426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57200" y="4572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7010400" y="4572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2895600" y="464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34072" y="-838200"/>
            <a:ext cx="3316935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valentine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violin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2286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vulture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15200" y="228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volcano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4648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vegetables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4648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vine</a:t>
            </a:r>
          </a:p>
          <a:p>
            <a:endParaRPr lang="en-US" dirty="0"/>
          </a:p>
        </p:txBody>
      </p:sp>
      <p:pic>
        <p:nvPicPr>
          <p:cNvPr id="1045" name="Picture 21" descr="C:\Documents and Settings\rebecca.gage\Local Settings\Temporary Internet Files\Content.IE5\6APYS6H7\MC90038875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1066800"/>
            <a:ext cx="1837030" cy="1157630"/>
          </a:xfrm>
          <a:prstGeom prst="rect">
            <a:avLst/>
          </a:prstGeom>
          <a:noFill/>
        </p:spPr>
      </p:pic>
      <p:pic>
        <p:nvPicPr>
          <p:cNvPr id="1046" name="Picture 22" descr="C:\Documents and Settings\rebecca.gage\Local Settings\Temporary Internet Files\Content.IE5\F5F0I1N6\MC90008395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2819400"/>
            <a:ext cx="1314009" cy="1981200"/>
          </a:xfrm>
          <a:prstGeom prst="rect">
            <a:avLst/>
          </a:prstGeom>
          <a:noFill/>
        </p:spPr>
      </p:pic>
      <p:pic>
        <p:nvPicPr>
          <p:cNvPr id="1047" name="Picture 23" descr="C:\Documents and Settings\rebecca.gage\Local Settings\Temporary Internet Files\Content.IE5\707TFEG1\MC900441872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5299768"/>
            <a:ext cx="1524000" cy="1342331"/>
          </a:xfrm>
          <a:prstGeom prst="rect">
            <a:avLst/>
          </a:prstGeom>
          <a:noFill/>
        </p:spPr>
      </p:pic>
      <p:pic>
        <p:nvPicPr>
          <p:cNvPr id="6" name="Picture 24" descr="C:\Documents and Settings\rebecca.gage\Local Settings\Temporary Internet Files\Content.IE5\6APYS6H7\MP900438764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5334000"/>
            <a:ext cx="2057400" cy="1244395"/>
          </a:xfrm>
          <a:prstGeom prst="rect">
            <a:avLst/>
          </a:prstGeom>
          <a:noFill/>
        </p:spPr>
      </p:pic>
      <p:pic>
        <p:nvPicPr>
          <p:cNvPr id="1049" name="Picture 25" descr="C:\Documents and Settings\rebecca.gage\Local Settings\Temporary Internet Files\Content.IE5\F5F0I1N6\MC900434771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685800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6" descr="C:\Documents and Settings\rebecca.gage\Local Settings\Temporary Internet Files\Content.IE5\6APYS6H7\MC900282924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3048000"/>
            <a:ext cx="1814170" cy="1414577"/>
          </a:xfrm>
          <a:prstGeom prst="rect">
            <a:avLst/>
          </a:prstGeom>
          <a:noFill/>
        </p:spPr>
      </p:pic>
      <p:pic>
        <p:nvPicPr>
          <p:cNvPr id="12" name="Picture 27" descr="C:\Documents and Settings\rebecca.gage\Local Settings\Temporary Internet Files\Content.IE5\W8MSMS7E\MP900439248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86600" y="5105400"/>
            <a:ext cx="1447800" cy="1557833"/>
          </a:xfrm>
          <a:prstGeom prst="rect">
            <a:avLst/>
          </a:prstGeom>
          <a:noFill/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7" cstate="print"/>
          <a:stretch>
            <a:fillRect/>
          </a:stretch>
        </p:blipFill>
        <p:spPr>
          <a:xfrm>
            <a:off x="7467600" y="3810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0" y="25146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7010400" y="25146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0" y="48768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3886200" y="48768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629400" y="480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00511" y="-838200"/>
            <a:ext cx="498405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wizard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wagon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2286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wolf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15200" y="228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whale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464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watermelon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464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winter</a:t>
            </a:r>
          </a:p>
          <a:p>
            <a:endParaRPr lang="en-US" dirty="0"/>
          </a:p>
        </p:txBody>
      </p:sp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0" y="25146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0" y="48768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3886200" y="48768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7086600" y="25146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6629400" y="48006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rebecca.gage\Local Settings\Temporary Internet Files\Content.IE5\707TFEG1\MC910217055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838200"/>
            <a:ext cx="1524000" cy="1524000"/>
          </a:xfrm>
          <a:prstGeom prst="rect">
            <a:avLst/>
          </a:prstGeom>
          <a:noFill/>
        </p:spPr>
      </p:pic>
      <p:pic>
        <p:nvPicPr>
          <p:cNvPr id="1027" name="Picture 3" descr="C:\Documents and Settings\rebecca.gage\Local Settings\Temporary Internet Files\Content.IE5\F5F0I1N6\MC900029956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200400"/>
            <a:ext cx="1742846" cy="975665"/>
          </a:xfrm>
          <a:prstGeom prst="rect">
            <a:avLst/>
          </a:prstGeom>
          <a:noFill/>
        </p:spPr>
      </p:pic>
      <p:pic>
        <p:nvPicPr>
          <p:cNvPr id="1028" name="Picture 4" descr="C:\Documents and Settings\rebecca.gage\Local Settings\Temporary Internet Files\Content.IE5\707TFEG1\MC900246187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5459228"/>
            <a:ext cx="1828800" cy="1398772"/>
          </a:xfrm>
          <a:prstGeom prst="rect">
            <a:avLst/>
          </a:prstGeom>
          <a:noFill/>
        </p:spPr>
      </p:pic>
      <p:pic>
        <p:nvPicPr>
          <p:cNvPr id="1029" name="Picture 5" descr="C:\Documents and Settings\rebecca.gage\Local Settings\Temporary Internet Files\Content.IE5\707TFEG1\MP900448489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7600" y="5181600"/>
            <a:ext cx="2209800" cy="1473200"/>
          </a:xfrm>
          <a:prstGeom prst="rect">
            <a:avLst/>
          </a:prstGeom>
          <a:noFill/>
        </p:spPr>
      </p:pic>
      <p:pic>
        <p:nvPicPr>
          <p:cNvPr id="1030" name="Picture 6" descr="C:\Documents and Settings\rebecca.gage\Local Settings\Temporary Internet Files\Content.IE5\707TFEG1\MC900116172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5257800"/>
            <a:ext cx="998427" cy="1358798"/>
          </a:xfrm>
          <a:prstGeom prst="rect">
            <a:avLst/>
          </a:prstGeom>
          <a:noFill/>
        </p:spPr>
      </p:pic>
      <p:pic>
        <p:nvPicPr>
          <p:cNvPr id="1031" name="Picture 7" descr="C:\Documents and Settings\rebecca.gage\Local Settings\Temporary Internet Files\Content.IE5\W8MSMS7E\MC900434571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2971800"/>
            <a:ext cx="1946275" cy="1435100"/>
          </a:xfrm>
          <a:prstGeom prst="rect">
            <a:avLst/>
          </a:prstGeom>
          <a:noFill/>
        </p:spPr>
      </p:pic>
      <p:pic>
        <p:nvPicPr>
          <p:cNvPr id="1032" name="Picture 8" descr="C:\Documents and Settings\rebecca.gage\Local Settings\Temporary Internet Files\Content.IE5\F5F0I1N6\MC90015394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685800"/>
            <a:ext cx="1871777" cy="143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x-ray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1473" y="-838200"/>
            <a:ext cx="3102131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810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xylophone</a:t>
            </a:r>
            <a:endParaRPr lang="en-US" dirty="0"/>
          </a:p>
        </p:txBody>
      </p:sp>
      <p:pic>
        <p:nvPicPr>
          <p:cNvPr id="2" name="Picture 2" descr="C:\Documents and Settings\rebecca.gage\Local Settings\Temporary Internet Files\Content.IE5\707TFEG1\MC9003122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38200"/>
            <a:ext cx="2046865" cy="1600200"/>
          </a:xfrm>
          <a:prstGeom prst="rect">
            <a:avLst/>
          </a:prstGeom>
          <a:noFill/>
        </p:spPr>
      </p:pic>
      <p:pic>
        <p:nvPicPr>
          <p:cNvPr id="1027" name="Picture 3" descr="C:\Documents and Settings\rebecca.gage\Local Settings\Temporary Internet Files\Content.IE5\F5F0I1N6\MP9003853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452256"/>
            <a:ext cx="1981200" cy="1415143"/>
          </a:xfrm>
          <a:prstGeom prst="rect">
            <a:avLst/>
          </a:prstGeom>
          <a:noFill/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400800" y="41148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3048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yarn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029" y="-838200"/>
            <a:ext cx="2937021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yellow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yoyo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464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yak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464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yacht</a:t>
            </a:r>
          </a:p>
          <a:p>
            <a:endParaRPr lang="en-US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7467600" y="4572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0" y="48768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3886200" y="48768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629400" y="48006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rebecca.gage\Local Settings\Temporary Internet Files\Content.IE5\707TFEG1\MC900437078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990600"/>
            <a:ext cx="1714500" cy="1714500"/>
          </a:xfrm>
          <a:prstGeom prst="rect">
            <a:avLst/>
          </a:prstGeom>
          <a:noFill/>
        </p:spPr>
      </p:pic>
      <p:pic>
        <p:nvPicPr>
          <p:cNvPr id="1027" name="Picture 3" descr="C:\Documents and Settings\rebecca.gage\Local Settings\Temporary Internet Files\Content.IE5\W8MSMS7E\MC90043786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5486400"/>
            <a:ext cx="904875" cy="904875"/>
          </a:xfrm>
          <a:prstGeom prst="rect">
            <a:avLst/>
          </a:prstGeom>
          <a:noFill/>
        </p:spPr>
      </p:pic>
      <p:pic>
        <p:nvPicPr>
          <p:cNvPr id="1028" name="Picture 4" descr="C:\Documents and Settings\rebecca.gage\Local Settings\Temporary Internet Files\Content.IE5\6APYS6H7\MC900055639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" y="5181600"/>
            <a:ext cx="1579830" cy="1128116"/>
          </a:xfrm>
          <a:prstGeom prst="rect">
            <a:avLst/>
          </a:prstGeom>
          <a:noFill/>
        </p:spPr>
      </p:pic>
      <p:pic>
        <p:nvPicPr>
          <p:cNvPr id="1029" name="Picture 5" descr="C:\Documents and Settings\rebecca.gage\Local Settings\Temporary Internet Files\Content.IE5\707TFEG1\MC900084186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81600"/>
            <a:ext cx="1548535" cy="1348966"/>
          </a:xfrm>
          <a:prstGeom prst="rect">
            <a:avLst/>
          </a:prstGeom>
          <a:noFill/>
        </p:spPr>
      </p:pic>
      <p:pic>
        <p:nvPicPr>
          <p:cNvPr id="1030" name="Picture 6" descr="C:\Documents and Settings\rebecca.gage\Local Settings\Temporary Internet Files\Content.IE5\W8MSMS7E\MC90015437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914400"/>
            <a:ext cx="1548994" cy="18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zipper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34636" y="-838200"/>
            <a:ext cx="271580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Z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zoo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zebra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464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zigzag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464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zero</a:t>
            </a:r>
          </a:p>
          <a:p>
            <a:endParaRPr lang="en-US" dirty="0"/>
          </a:p>
        </p:txBody>
      </p:sp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7391400" y="3048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7239000" y="48006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3810000" y="48768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0" y="48768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1031" name="Picture 7" descr="C:\Documents and Settings\rebecca.gage\Local Settings\Temporary Internet Files\Content.IE5\W8MSMS7E\MC900199254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990600"/>
            <a:ext cx="1398760" cy="1963093"/>
          </a:xfrm>
          <a:prstGeom prst="rect">
            <a:avLst/>
          </a:prstGeom>
          <a:noFill/>
        </p:spPr>
      </p:pic>
      <p:pic>
        <p:nvPicPr>
          <p:cNvPr id="1032" name="Picture 8" descr="C:\Documents and Settings\rebecca.gage\Local Settings\Temporary Internet Files\Content.IE5\6APYS6H7\MC900197387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1066800"/>
            <a:ext cx="2438400" cy="2154361"/>
          </a:xfrm>
          <a:prstGeom prst="rect">
            <a:avLst/>
          </a:prstGeom>
          <a:noFill/>
        </p:spPr>
      </p:pic>
      <p:pic>
        <p:nvPicPr>
          <p:cNvPr id="1033" name="Picture 9" descr="C:\Documents and Settings\rebecca.gage\Local Settings\Temporary Internet Files\Content.IE5\W8MSMS7E\MC900060306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29400" y="5105400"/>
            <a:ext cx="1815084" cy="1514246"/>
          </a:xfrm>
          <a:prstGeom prst="rect">
            <a:avLst/>
          </a:prstGeom>
          <a:noFill/>
        </p:spPr>
      </p:pic>
      <p:pic>
        <p:nvPicPr>
          <p:cNvPr id="1034" name="Picture 10" descr="C:\Documents and Settings\rebecca.gage\Local Settings\Temporary Internet Files\Content.IE5\W8MSMS7E\MM900178296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5334000"/>
            <a:ext cx="914400" cy="914400"/>
          </a:xfrm>
          <a:prstGeom prst="rect">
            <a:avLst/>
          </a:prstGeom>
          <a:noFill/>
        </p:spPr>
      </p:pic>
      <p:pic>
        <p:nvPicPr>
          <p:cNvPr id="1035" name="Picture 11" descr="C:\Documents and Settings\rebecca.gage\Local Settings\Temporary Internet Files\Content.IE5\6APYS6H7\MC90044195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5410200"/>
            <a:ext cx="1797050" cy="1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98380" y="-838200"/>
            <a:ext cx="298831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5029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castle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clown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crown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2514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cow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543800" y="259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cup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334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rab</a:t>
            </a:r>
          </a:p>
        </p:txBody>
      </p:sp>
      <p:pic>
        <p:nvPicPr>
          <p:cNvPr id="1042" name="Picture 18" descr="C:\Documents and Settings\rebecca.gage\Local Settings\Temporary Internet Files\Content.IE5\707TFEG1\MP910221095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838200"/>
            <a:ext cx="457200" cy="698647"/>
          </a:xfrm>
          <a:prstGeom prst="rect">
            <a:avLst/>
          </a:prstGeom>
          <a:noFill/>
        </p:spPr>
      </p:pic>
      <p:pic>
        <p:nvPicPr>
          <p:cNvPr id="1043" name="Picture 19" descr="C:\Documents and Settings\rebecca.gage\Local Settings\Temporary Internet Files\Content.IE5\W8MSMS7E\MC900084284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3124200"/>
            <a:ext cx="1116594" cy="891183"/>
          </a:xfrm>
          <a:prstGeom prst="rect">
            <a:avLst/>
          </a:prstGeom>
          <a:noFill/>
        </p:spPr>
      </p:pic>
      <p:pic>
        <p:nvPicPr>
          <p:cNvPr id="1044" name="Picture 20" descr="C:\Documents and Settings\rebecca.gage\Local Settings\Temporary Internet Files\Content.IE5\707TFEG1\MP900432717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5562600"/>
            <a:ext cx="1169689" cy="877824"/>
          </a:xfrm>
          <a:prstGeom prst="rect">
            <a:avLst/>
          </a:prstGeom>
          <a:noFill/>
        </p:spPr>
      </p:pic>
      <p:pic>
        <p:nvPicPr>
          <p:cNvPr id="1048" name="Picture 24" descr="C:\Documents and Settings\rebecca.gage\Local Settings\Temporary Internet Files\Content.IE5\707TFEG1\MC900060298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685800"/>
            <a:ext cx="948081" cy="969956"/>
          </a:xfrm>
          <a:prstGeom prst="rect">
            <a:avLst/>
          </a:prstGeom>
          <a:noFill/>
        </p:spPr>
      </p:pic>
      <p:pic>
        <p:nvPicPr>
          <p:cNvPr id="1050" name="Picture 26" descr="C:\Documents and Settings\rebecca.gage\Local Settings\Temporary Internet Files\Content.IE5\W8MSMS7E\MC900433885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3276600"/>
            <a:ext cx="914286" cy="914286"/>
          </a:xfrm>
          <a:prstGeom prst="rect">
            <a:avLst/>
          </a:prstGeom>
          <a:noFill/>
        </p:spPr>
      </p:pic>
      <p:pic>
        <p:nvPicPr>
          <p:cNvPr id="1051" name="Picture 27" descr="C:\Documents and Settings\rebecca.gage\Local Settings\Temporary Internet Files\Content.IE5\6APYS6H7\MC900445162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" y="5638800"/>
            <a:ext cx="1032815" cy="1001108"/>
          </a:xfrm>
          <a:prstGeom prst="rect">
            <a:avLst/>
          </a:prstGeom>
          <a:noFill/>
        </p:spPr>
      </p:pic>
      <p:pic>
        <p:nvPicPr>
          <p:cNvPr id="1053" name="Picture 29" descr="C:\Documents and Settings\rebecca.gage\Local Settings\Temporary Internet Files\Content.IE5\707TFEG1\MC900138355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2800" y="5562600"/>
            <a:ext cx="696796" cy="1066800"/>
          </a:xfrm>
          <a:prstGeom prst="rect">
            <a:avLst/>
          </a:prstGeom>
          <a:noFill/>
        </p:spPr>
      </p:pic>
      <p:pic>
        <p:nvPicPr>
          <p:cNvPr id="1054" name="Picture 30" descr="C:\Documents and Settings\rebecca.gage\Local Settings\Temporary Internet Files\Content.IE5\W8MSMS7E\MC900432659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81600" y="5638943"/>
            <a:ext cx="1219057" cy="1219057"/>
          </a:xfrm>
          <a:prstGeom prst="rect">
            <a:avLst/>
          </a:prstGeom>
          <a:noFill/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7467600" y="3048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304800" y="27432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7239000" y="28194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304800" y="53340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2971800" y="51816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4953000" y="52578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71628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30678" y="-838200"/>
            <a:ext cx="352372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dentist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donut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029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dolphin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02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donkey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duck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1676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diamond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96200" y="3429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drum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15200" y="182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dough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334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dinosaur</a:t>
            </a:r>
          </a:p>
        </p:txBody>
      </p:sp>
      <p:pic>
        <p:nvPicPr>
          <p:cNvPr id="1056" name="Picture 32" descr="C:\Documents and Settings\rebecca.gage\Local Settings\Temporary Internet Files\Content.IE5\W8MSMS7E\MC90043544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762000"/>
            <a:ext cx="1146175" cy="900283"/>
          </a:xfrm>
          <a:prstGeom prst="rect">
            <a:avLst/>
          </a:prstGeom>
          <a:noFill/>
        </p:spPr>
      </p:pic>
      <p:pic>
        <p:nvPicPr>
          <p:cNvPr id="1057" name="Picture 33" descr="C:\Documents and Settings\rebecca.gage\Local Settings\Temporary Internet Files\Content.IE5\707TFEG1\MC900432613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" y="2438400"/>
            <a:ext cx="914286" cy="914286"/>
          </a:xfrm>
          <a:prstGeom prst="rect">
            <a:avLst/>
          </a:prstGeom>
          <a:noFill/>
        </p:spPr>
      </p:pic>
      <p:pic>
        <p:nvPicPr>
          <p:cNvPr id="1058" name="Picture 34" descr="C:\Documents and Settings\rebecca.gage\Local Settings\Temporary Internet Files\Content.IE5\W8MSMS7E\MC900353943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4114800"/>
            <a:ext cx="1124893" cy="993618"/>
          </a:xfrm>
          <a:prstGeom prst="rect">
            <a:avLst/>
          </a:prstGeom>
          <a:noFill/>
        </p:spPr>
      </p:pic>
      <p:pic>
        <p:nvPicPr>
          <p:cNvPr id="1059" name="Picture 35" descr="C:\Documents and Settings\rebecca.gage\Local Settings\Temporary Internet Files\Content.IE5\6APYS6H7\MC900113552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5562600"/>
            <a:ext cx="678318" cy="1066800"/>
          </a:xfrm>
          <a:prstGeom prst="rect">
            <a:avLst/>
          </a:prstGeom>
          <a:noFill/>
        </p:spPr>
      </p:pic>
      <p:pic>
        <p:nvPicPr>
          <p:cNvPr id="1060" name="Picture 36" descr="C:\Documents and Settings\rebecca.gage\Local Settings\Temporary Internet Files\Content.IE5\6APYS6H7\MC900021313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29000" y="5715000"/>
            <a:ext cx="1078687" cy="809282"/>
          </a:xfrm>
          <a:prstGeom prst="rect">
            <a:avLst/>
          </a:prstGeom>
          <a:noFill/>
        </p:spPr>
      </p:pic>
      <p:pic>
        <p:nvPicPr>
          <p:cNvPr id="1061" name="Picture 37" descr="C:\Documents and Settings\rebecca.gage\Local Settings\Temporary Internet Files\Content.IE5\F5F0I1N6\MP910221068[1]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05400" y="5638800"/>
            <a:ext cx="1153781" cy="797334"/>
          </a:xfrm>
          <a:prstGeom prst="rect">
            <a:avLst/>
          </a:prstGeom>
          <a:noFill/>
        </p:spPr>
      </p:pic>
      <p:pic>
        <p:nvPicPr>
          <p:cNvPr id="1062" name="Picture 38" descr="C:\Documents and Settings\rebecca.gage\Local Settings\Temporary Internet Files\Content.IE5\707TFEG1\MC900326488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9000" y="5486400"/>
            <a:ext cx="1142543" cy="1147115"/>
          </a:xfrm>
          <a:prstGeom prst="rect">
            <a:avLst/>
          </a:prstGeom>
          <a:noFill/>
        </p:spPr>
      </p:pic>
      <p:pic>
        <p:nvPicPr>
          <p:cNvPr id="1063" name="Picture 39" descr="C:\Documents and Settings\rebecca.gage\Local Settings\Temporary Internet Files\Content.IE5\6APYS6H7\MC900138245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43800" y="3962400"/>
            <a:ext cx="1182390" cy="1015496"/>
          </a:xfrm>
          <a:prstGeom prst="rect">
            <a:avLst/>
          </a:prstGeom>
          <a:noFill/>
        </p:spPr>
      </p:pic>
      <p:pic>
        <p:nvPicPr>
          <p:cNvPr id="1064" name="Picture 40" descr="C:\Documents and Settings\rebecca.gage\Local Settings\Temporary Internet Files\Content.IE5\F5F0I1N6\MC900250094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91400" y="2590800"/>
            <a:ext cx="1118103" cy="817211"/>
          </a:xfrm>
          <a:prstGeom prst="rect">
            <a:avLst/>
          </a:prstGeom>
          <a:noFill/>
        </p:spPr>
      </p:pic>
      <p:pic>
        <p:nvPicPr>
          <p:cNvPr id="1065" name="Picture 41" descr="C:\Documents and Settings\rebecca.gage\Local Settings\Temporary Internet Files\Content.IE5\707TFEG1\MC900232689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15200" y="838200"/>
            <a:ext cx="1505345" cy="917418"/>
          </a:xfrm>
          <a:prstGeom prst="rect">
            <a:avLst/>
          </a:prstGeom>
          <a:noFill/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7315200" y="4572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7086600" y="19812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304800" y="19050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228600" y="35814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7391400" y="36576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304800" y="5334000"/>
            <a:ext cx="304800" cy="3048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2971800" y="5257800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3" cstate="print"/>
          <a:stretch>
            <a:fillRect/>
          </a:stretch>
        </p:blipFill>
        <p:spPr>
          <a:xfrm>
            <a:off x="4953000" y="5257800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24" cstate="print"/>
          <a:stretch>
            <a:fillRect/>
          </a:stretch>
        </p:blipFill>
        <p:spPr>
          <a:xfrm>
            <a:off x="66294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egg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8185" y="-838200"/>
            <a:ext cx="276870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426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eagle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57200" y="441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elephant</a:t>
            </a:r>
          </a:p>
        </p:txBody>
      </p:sp>
      <p:pic>
        <p:nvPicPr>
          <p:cNvPr id="1066" name="Picture 42" descr="C:\Documents and Settings\rebecca.gage\Local Settings\Temporary Internet Files\Content.IE5\W8MSMS7E\MC90014090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143000"/>
            <a:ext cx="1341408" cy="1631442"/>
          </a:xfrm>
          <a:prstGeom prst="rect">
            <a:avLst/>
          </a:prstGeom>
          <a:noFill/>
        </p:spPr>
      </p:pic>
      <p:pic>
        <p:nvPicPr>
          <p:cNvPr id="1067" name="Picture 43" descr="C:\Documents and Settings\rebecca.gage\Local Settings\Temporary Internet Files\Content.IE5\6APYS6H7\MP90026284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095034"/>
            <a:ext cx="990600" cy="1497129"/>
          </a:xfrm>
          <a:prstGeom prst="rect">
            <a:avLst/>
          </a:prstGeom>
          <a:noFill/>
        </p:spPr>
      </p:pic>
      <p:pic>
        <p:nvPicPr>
          <p:cNvPr id="1068" name="Picture 44" descr="C:\Documents and Settings\rebecca.gage\Local Settings\Temporary Internet Files\Content.IE5\F5F0I1N6\MP90044867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05400"/>
            <a:ext cx="2281954" cy="1518615"/>
          </a:xfrm>
          <a:prstGeom prst="rect">
            <a:avLst/>
          </a:prstGeom>
          <a:noFill/>
        </p:spPr>
      </p:pic>
      <p:pic>
        <p:nvPicPr>
          <p:cNvPr id="1070" name="Picture 46" descr="C:\Documents and Settings\rebecca.gage\Local Settings\Temporary Internet Files\Content.IE5\W8MSMS7E\MP910221056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914400"/>
            <a:ext cx="1624717" cy="1752600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381000" y="3810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7391400" y="4572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228600" y="46482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739140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father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5130" y="-838200"/>
            <a:ext cx="261481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frog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flag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02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firefighter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fox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1676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fish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676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flower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772400" y="182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334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football</a:t>
            </a:r>
          </a:p>
        </p:txBody>
      </p:sp>
      <p:pic>
        <p:nvPicPr>
          <p:cNvPr id="1027" name="Picture 3" descr="C:\Documents and Settings\rebecca.gage\Local Settings\Temporary Internet Files\Content.IE5\W8MSMS7E\MC90038885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0" y="3733800"/>
            <a:ext cx="843097" cy="1093317"/>
          </a:xfrm>
          <a:prstGeom prst="rect">
            <a:avLst/>
          </a:prstGeom>
          <a:noFill/>
        </p:spPr>
      </p:pic>
      <p:pic>
        <p:nvPicPr>
          <p:cNvPr id="1028" name="Picture 4" descr="C:\Documents and Settings\rebecca.gage\Local Settings\Temporary Internet Files\Content.IE5\707TFEG1\MP900447391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2362200"/>
            <a:ext cx="1295400" cy="866299"/>
          </a:xfrm>
          <a:prstGeom prst="rect">
            <a:avLst/>
          </a:prstGeom>
          <a:noFill/>
        </p:spPr>
      </p:pic>
      <p:pic>
        <p:nvPicPr>
          <p:cNvPr id="1029" name="Picture 5" descr="C:\Documents and Settings\rebecca.gage\Local Settings\Temporary Internet Files\Content.IE5\W8MSMS7E\MC900084348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4038600"/>
            <a:ext cx="1035190" cy="1091697"/>
          </a:xfrm>
          <a:prstGeom prst="rect">
            <a:avLst/>
          </a:prstGeom>
          <a:noFill/>
        </p:spPr>
      </p:pic>
      <p:pic>
        <p:nvPicPr>
          <p:cNvPr id="1030" name="Picture 6" descr="C:\Documents and Settings\rebecca.gage\Local Settings\Temporary Internet Files\Content.IE5\707TFEG1\MC900441788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5486400"/>
            <a:ext cx="1524000" cy="1524000"/>
          </a:xfrm>
          <a:prstGeom prst="rect">
            <a:avLst/>
          </a:prstGeom>
          <a:noFill/>
        </p:spPr>
      </p:pic>
      <p:pic>
        <p:nvPicPr>
          <p:cNvPr id="1031" name="Picture 7" descr="C:\Documents and Settings\rebecca.gage\Local Settings\Temporary Internet Files\Content.IE5\707TFEG1\MC900436180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0" y="5486400"/>
            <a:ext cx="1299654" cy="1161943"/>
          </a:xfrm>
          <a:prstGeom prst="rect">
            <a:avLst/>
          </a:prstGeom>
          <a:noFill/>
        </p:spPr>
      </p:pic>
      <p:pic>
        <p:nvPicPr>
          <p:cNvPr id="1032" name="Picture 8" descr="C:\Documents and Settings\rebecca.gage\Local Settings\Temporary Internet Files\Content.IE5\W8MSMS7E\MC900441392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6800" y="5486400"/>
            <a:ext cx="1208088" cy="1186856"/>
          </a:xfrm>
          <a:prstGeom prst="rect">
            <a:avLst/>
          </a:prstGeom>
          <a:noFill/>
        </p:spPr>
      </p:pic>
      <p:pic>
        <p:nvPicPr>
          <p:cNvPr id="1033" name="Picture 9" descr="C:\Documents and Settings\rebecca.gage\Local Settings\Temporary Internet Files\Content.IE5\6APYS6H7\MC900127503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91400" y="5526932"/>
            <a:ext cx="1143000" cy="1104974"/>
          </a:xfrm>
          <a:prstGeom prst="rect">
            <a:avLst/>
          </a:prstGeom>
          <a:noFill/>
        </p:spPr>
      </p:pic>
      <p:pic>
        <p:nvPicPr>
          <p:cNvPr id="1034" name="Picture 10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4038600"/>
            <a:ext cx="1447800" cy="957961"/>
          </a:xfrm>
          <a:prstGeom prst="rect">
            <a:avLst/>
          </a:prstGeom>
          <a:noFill/>
        </p:spPr>
      </p:pic>
      <p:pic>
        <p:nvPicPr>
          <p:cNvPr id="1035" name="Picture 11" descr="C:\Documents and Settings\rebecca.gage\Local Settings\Temporary Internet Files\Content.IE5\707TFEG1\MP900448748[1]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43800" y="2438400"/>
            <a:ext cx="1320800" cy="990600"/>
          </a:xfrm>
          <a:prstGeom prst="rect">
            <a:avLst/>
          </a:prstGeom>
          <a:noFill/>
        </p:spPr>
      </p:pic>
      <p:pic>
        <p:nvPicPr>
          <p:cNvPr id="1037" name="Picture 13" descr="C:\Documents and Settings\rebecca.gage\Local Settings\Temporary Internet Files\Content.IE5\W8MSMS7E\MC900326430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20000" y="762000"/>
            <a:ext cx="914400" cy="914400"/>
          </a:xfrm>
          <a:prstGeom prst="rect">
            <a:avLst/>
          </a:prstGeom>
          <a:noFill/>
        </p:spPr>
      </p:pic>
      <p:pic>
        <p:nvPicPr>
          <p:cNvPr id="1026" name="Picture 2" descr="C:\Documents and Settings\rebecca.gage\Local Settings\Temporary Internet Files\Content.IE5\707TFEG1\MP900442498[1]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8200" y="762000"/>
            <a:ext cx="685800" cy="99883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953000" y="3048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farmer</a:t>
            </a:r>
          </a:p>
        </p:txBody>
      </p:sp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4" cstate="print"/>
          <a:stretch>
            <a:fillRect/>
          </a:stretch>
        </p:blipFill>
        <p:spPr>
          <a:xfrm>
            <a:off x="381000" y="3048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5" cstate="print"/>
          <a:stretch>
            <a:fillRect/>
          </a:stretch>
        </p:blipFill>
        <p:spPr>
          <a:xfrm>
            <a:off x="304800" y="19050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6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4" cstate="print"/>
          <a:stretch>
            <a:fillRect/>
          </a:stretch>
        </p:blipFill>
        <p:spPr>
          <a:xfrm>
            <a:off x="7467600" y="20574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4" cstate="print"/>
          <a:stretch>
            <a:fillRect/>
          </a:stretch>
        </p:blipFill>
        <p:spPr>
          <a:xfrm>
            <a:off x="7239000" y="3657600"/>
            <a:ext cx="304800" cy="3048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4" cstate="print"/>
          <a:stretch>
            <a:fillRect/>
          </a:stretch>
        </p:blipFill>
        <p:spPr>
          <a:xfrm>
            <a:off x="4800600" y="3276600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4" cstate="print"/>
          <a:stretch>
            <a:fillRect/>
          </a:stretch>
        </p:blipFill>
        <p:spPr>
          <a:xfrm>
            <a:off x="228600" y="3505200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4" cstate="print"/>
          <a:stretch>
            <a:fillRect/>
          </a:stretch>
        </p:blipFill>
        <p:spPr>
          <a:xfrm>
            <a:off x="304800" y="5334000"/>
            <a:ext cx="304800" cy="3048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7" cstate="print"/>
          <a:stretch>
            <a:fillRect/>
          </a:stretch>
        </p:blipFill>
        <p:spPr>
          <a:xfrm>
            <a:off x="2971800" y="5257800"/>
            <a:ext cx="304800" cy="3048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28" cstate="print"/>
          <a:stretch>
            <a:fillRect/>
          </a:stretch>
        </p:blipFill>
        <p:spPr>
          <a:xfrm>
            <a:off x="4876800" y="5181600"/>
            <a:ext cx="304800" cy="3048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29" cstate="print"/>
          <a:stretch>
            <a:fillRect/>
          </a:stretch>
        </p:blipFill>
        <p:spPr>
          <a:xfrm>
            <a:off x="66294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3045" y="-838200"/>
            <a:ext cx="355898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goat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5029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grasshopper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2667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gorilla</a:t>
            </a:r>
          </a:p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15200" y="2743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giraffe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334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ghost</a:t>
            </a:r>
          </a:p>
        </p:txBody>
      </p:sp>
      <p:pic>
        <p:nvPicPr>
          <p:cNvPr id="1038" name="Picture 14" descr="C:\Documents and Settings\rebecca.gage\Local Settings\Temporary Internet Files\Content.IE5\6APYS6H7\MC900436896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990600"/>
            <a:ext cx="1714500" cy="1714500"/>
          </a:xfrm>
          <a:prstGeom prst="rect">
            <a:avLst/>
          </a:prstGeom>
          <a:noFill/>
        </p:spPr>
      </p:pic>
      <p:pic>
        <p:nvPicPr>
          <p:cNvPr id="1039" name="Picture 15" descr="C:\Documents and Settings\rebecca.gage\Local Settings\Temporary Internet Files\Content.IE5\F5F0I1N6\MC90005735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276600"/>
            <a:ext cx="1352398" cy="1730959"/>
          </a:xfrm>
          <a:prstGeom prst="rect">
            <a:avLst/>
          </a:prstGeom>
          <a:noFill/>
        </p:spPr>
      </p:pic>
      <p:pic>
        <p:nvPicPr>
          <p:cNvPr id="1040" name="Picture 16" descr="C:\Documents and Settings\rebecca.gage\Local Settings\Temporary Internet Files\Content.IE5\6APYS6H7\MC90023779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5638800"/>
            <a:ext cx="993473" cy="1066800"/>
          </a:xfrm>
          <a:prstGeom prst="rect">
            <a:avLst/>
          </a:prstGeom>
          <a:noFill/>
        </p:spPr>
      </p:pic>
      <p:pic>
        <p:nvPicPr>
          <p:cNvPr id="1041" name="Picture 17" descr="C:\Documents and Settings\rebecca.gage\Local Settings\Temporary Internet Files\Content.IE5\6APYS6H7\MC90015471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838200"/>
            <a:ext cx="1724558" cy="1405433"/>
          </a:xfrm>
          <a:prstGeom prst="rect">
            <a:avLst/>
          </a:prstGeom>
          <a:noFill/>
        </p:spPr>
      </p:pic>
      <p:pic>
        <p:nvPicPr>
          <p:cNvPr id="2" name="Picture 18" descr="C:\Documents and Settings\rebecca.gage\Local Settings\Temporary Internet Files\Content.IE5\F5F0I1N6\MC900111596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3352800"/>
            <a:ext cx="1279609" cy="1811179"/>
          </a:xfrm>
          <a:prstGeom prst="rect">
            <a:avLst/>
          </a:prstGeom>
          <a:noFill/>
        </p:spPr>
      </p:pic>
      <p:pic>
        <p:nvPicPr>
          <p:cNvPr id="3" name="Picture 19" descr="C:\Documents and Settings\rebecca.gage\Local Settings\Temporary Internet Files\Content.IE5\707TFEG1\MC900023277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5562600"/>
            <a:ext cx="1143000" cy="1015057"/>
          </a:xfrm>
          <a:prstGeom prst="rect">
            <a:avLst/>
          </a:prstGeom>
          <a:noFill/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7467600" y="4572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7086600" y="30480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172200" y="51816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7" cstate="print"/>
          <a:stretch>
            <a:fillRect/>
          </a:stretch>
        </p:blipFill>
        <p:spPr>
          <a:xfrm>
            <a:off x="304800" y="53340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228600" y="28956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2286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heart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3045" y="-838200"/>
            <a:ext cx="355898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15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horse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5029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helicopter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2667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hat</a:t>
            </a:r>
          </a:p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15200" y="2743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house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1000" y="5105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hippopotamus</a:t>
            </a:r>
          </a:p>
        </p:txBody>
      </p:sp>
      <p:pic>
        <p:nvPicPr>
          <p:cNvPr id="5" name="Picture 20" descr="C:\Documents and Settings\rebecca.gage\Local Settings\Temporary Internet Files\Content.IE5\W8MSMS7E\MP90043314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219200"/>
            <a:ext cx="1153426" cy="987552"/>
          </a:xfrm>
          <a:prstGeom prst="rect">
            <a:avLst/>
          </a:prstGeom>
          <a:noFill/>
        </p:spPr>
      </p:pic>
      <p:pic>
        <p:nvPicPr>
          <p:cNvPr id="1045" name="Picture 21" descr="C:\Documents and Settings\rebecca.gage\Local Settings\Temporary Internet Files\Content.IE5\707TFEG1\MC900436376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276600"/>
            <a:ext cx="1714500" cy="1714500"/>
          </a:xfrm>
          <a:prstGeom prst="rect">
            <a:avLst/>
          </a:prstGeom>
          <a:noFill/>
        </p:spPr>
      </p:pic>
      <p:pic>
        <p:nvPicPr>
          <p:cNvPr id="1046" name="Picture 22" descr="C:\Documents and Settings\rebecca.gage\Local Settings\Temporary Internet Files\Content.IE5\W8MSMS7E\MC90013344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5715000"/>
            <a:ext cx="1573794" cy="962780"/>
          </a:xfrm>
          <a:prstGeom prst="rect">
            <a:avLst/>
          </a:prstGeom>
          <a:noFill/>
        </p:spPr>
      </p:pic>
      <p:pic>
        <p:nvPicPr>
          <p:cNvPr id="1047" name="Picture 23" descr="C:\Documents and Settings\rebecca.gage\Local Settings\Temporary Internet Files\Content.IE5\707TFEG1\MP900431849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1066800"/>
            <a:ext cx="1143000" cy="1143000"/>
          </a:xfrm>
          <a:prstGeom prst="rect">
            <a:avLst/>
          </a:prstGeom>
          <a:noFill/>
        </p:spPr>
      </p:pic>
      <p:pic>
        <p:nvPicPr>
          <p:cNvPr id="6" name="Picture 24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3505200"/>
            <a:ext cx="922630" cy="923544"/>
          </a:xfrm>
          <a:prstGeom prst="rect">
            <a:avLst/>
          </a:prstGeom>
          <a:noFill/>
        </p:spPr>
      </p:pic>
      <p:pic>
        <p:nvPicPr>
          <p:cNvPr id="7" name="Picture 25" descr="C:\Documents and Settings\rebecca.gage\Local Settings\Temporary Internet Files\Content.IE5\6APYS6H7\MC900351756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5715000"/>
            <a:ext cx="1136964" cy="885774"/>
          </a:xfrm>
          <a:prstGeom prst="rect">
            <a:avLst/>
          </a:prstGeom>
          <a:noFill/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7391400" y="4572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7086600" y="29718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477000" y="52578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7" cstate="print"/>
          <a:stretch>
            <a:fillRect/>
          </a:stretch>
        </p:blipFill>
        <p:spPr>
          <a:xfrm>
            <a:off x="228600" y="53340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152400" y="28956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9" cstate="print"/>
          <a:stretch>
            <a:fillRect/>
          </a:stretch>
        </p:blipFill>
        <p:spPr>
          <a:xfrm>
            <a:off x="2286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igloo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94083" y="-838200"/>
            <a:ext cx="159691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I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457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5029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iguana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86200" y="4572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insects</a:t>
            </a: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4419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ice cream</a:t>
            </a:r>
          </a:p>
        </p:txBody>
      </p:sp>
      <p:pic>
        <p:nvPicPr>
          <p:cNvPr id="13" name="Picture 26" descr="C:\Documents and Settings\rebecca.gage\Local Settings\Temporary Internet Files\Content.IE5\F5F0I1N6\MC90019895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295400"/>
            <a:ext cx="2584764" cy="1765426"/>
          </a:xfrm>
          <a:prstGeom prst="rect">
            <a:avLst/>
          </a:prstGeom>
          <a:noFill/>
        </p:spPr>
      </p:pic>
      <p:pic>
        <p:nvPicPr>
          <p:cNvPr id="14" name="Picture 27" descr="C:\Documents and Settings\rebecca.gage\Local Settings\Temporary Internet Files\Content.IE5\707TFEG1\MC91021699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105400"/>
            <a:ext cx="1447800" cy="1447800"/>
          </a:xfrm>
          <a:prstGeom prst="rect">
            <a:avLst/>
          </a:prstGeom>
          <a:noFill/>
        </p:spPr>
      </p:pic>
      <p:pic>
        <p:nvPicPr>
          <p:cNvPr id="1052" name="Picture 28" descr="C:\Documents and Settings\rebecca.gage\Local Settings\Temporary Internet Files\Content.IE5\W8MSMS7E\MP900448265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1219200"/>
            <a:ext cx="1276350" cy="1701800"/>
          </a:xfrm>
          <a:prstGeom prst="rect">
            <a:avLst/>
          </a:prstGeom>
          <a:noFill/>
        </p:spPr>
      </p:pic>
      <p:pic>
        <p:nvPicPr>
          <p:cNvPr id="15" name="Picture 29" descr="C:\Documents and Settings\rebecca.gage\Local Settings\Temporary Internet Files\Content.IE5\6APYS6H7\MC90043455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5715000"/>
            <a:ext cx="1882775" cy="682625"/>
          </a:xfrm>
          <a:prstGeom prst="rect">
            <a:avLst/>
          </a:prstGeom>
          <a:noFill/>
        </p:spPr>
      </p:pic>
      <p:pic>
        <p:nvPicPr>
          <p:cNvPr id="16" name="Picture 30" descr="C:\Documents and Settings\rebecca.gage\Local Settings\Temporary Internet Files\Content.IE5\6APYS6H7\MC90020901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5181600"/>
            <a:ext cx="1447800" cy="1330424"/>
          </a:xfrm>
          <a:prstGeom prst="rect">
            <a:avLst/>
          </a:prstGeom>
          <a:noFill/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228600" y="4572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7315200" y="6858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0" y="46482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3657600" y="47244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7818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192</Words>
  <Application>Microsoft Office PowerPoint</Application>
  <PresentationFormat>On-screen Show (4:3)</PresentationFormat>
  <Paragraphs>190</Paragraphs>
  <Slides>26</Slides>
  <Notes>0</Notes>
  <HiddenSlides>0</HiddenSlides>
  <MMClips>164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rebecca.gage</dc:creator>
  <cp:lastModifiedBy>rebecca.gage</cp:lastModifiedBy>
  <cp:revision>10</cp:revision>
  <dcterms:created xsi:type="dcterms:W3CDTF">2011-01-20T16:07:20Z</dcterms:created>
  <dcterms:modified xsi:type="dcterms:W3CDTF">2011-01-26T20:53:55Z</dcterms:modified>
</cp:coreProperties>
</file>