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0" y="-102"/>
      </p:cViewPr>
      <p:guideLst>
        <p:guide orient="horz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2278" y="3962400"/>
            <a:ext cx="5485209" cy="132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82278" y="5588000"/>
            <a:ext cx="5485209" cy="193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00650" y="366186"/>
            <a:ext cx="137041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850" y="366186"/>
            <a:ext cx="40005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26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7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0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57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53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1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54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850" y="2133602"/>
            <a:ext cx="268486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5010" y="2133602"/>
            <a:ext cx="26860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7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4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5850" y="366184"/>
            <a:ext cx="548521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5850" y="2133602"/>
            <a:ext cx="548521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2279" y="8699502"/>
            <a:ext cx="1600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0350" y="8699502"/>
            <a:ext cx="21717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699502"/>
            <a:ext cx="16002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F3591-48F4-40EF-9CD4-80818A73CF86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5943-185D-4C37-9091-961D47CD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5829300" cy="1999094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All About Me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88630"/>
            <a:ext cx="4800600" cy="1087970"/>
          </a:xfrm>
        </p:spPr>
        <p:txBody>
          <a:bodyPr/>
          <a:lstStyle/>
          <a:p>
            <a:r>
              <a:rPr lang="en-US" dirty="0" err="1" smtClean="0">
                <a:latin typeface="Century Gothic" pitchFamily="34" charset="0"/>
              </a:rPr>
              <a:t>Brylie</a:t>
            </a: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102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2" t="11321" r="14594" b="4594"/>
          <a:stretch/>
        </p:blipFill>
        <p:spPr>
          <a:xfrm>
            <a:off x="1243913" y="3886200"/>
            <a:ext cx="4293974" cy="36926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221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610" y="10668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name </a:t>
            </a:r>
            <a:r>
              <a:rPr lang="en-US" sz="2400" dirty="0" smtClean="0">
                <a:latin typeface="Century Gothic" pitchFamily="34" charset="0"/>
              </a:rPr>
              <a:t>is </a:t>
            </a:r>
            <a:r>
              <a:rPr lang="en-US" sz="2400" dirty="0" err="1" smtClean="0">
                <a:latin typeface="Century Gothic" pitchFamily="34" charset="0"/>
              </a:rPr>
              <a:t>Brylie</a:t>
            </a:r>
            <a:r>
              <a:rPr lang="en-US" sz="2400" dirty="0" smtClean="0">
                <a:latin typeface="Century Gothic" pitchFamily="34" charset="0"/>
              </a:rPr>
              <a:t>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10" y="17526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I </a:t>
            </a:r>
            <a:r>
              <a:rPr lang="en-US" sz="2400" dirty="0" smtClean="0">
                <a:latin typeface="Century Gothic" pitchFamily="34" charset="0"/>
              </a:rPr>
              <a:t>am a girl.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195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birthday </a:t>
            </a:r>
            <a:r>
              <a:rPr lang="en-US" sz="2400" dirty="0" smtClean="0">
                <a:latin typeface="Century Gothic" pitchFamily="34" charset="0"/>
              </a:rPr>
              <a:t>is September 8</a:t>
            </a:r>
            <a:r>
              <a:rPr lang="en-US" sz="2400" baseline="30000" dirty="0" smtClean="0">
                <a:latin typeface="Century Gothic" pitchFamily="34" charset="0"/>
              </a:rPr>
              <a:t>th</a:t>
            </a:r>
            <a:r>
              <a:rPr lang="en-US" sz="2400" dirty="0" smtClean="0">
                <a:latin typeface="Century Gothic" pitchFamily="34" charset="0"/>
              </a:rPr>
              <a:t>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610" y="3881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hair color </a:t>
            </a:r>
            <a:r>
              <a:rPr lang="en-US" sz="2400" dirty="0" smtClean="0">
                <a:latin typeface="Century Gothic" pitchFamily="34" charset="0"/>
              </a:rPr>
              <a:t>is blonde.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610" y="4572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eye color </a:t>
            </a:r>
            <a:r>
              <a:rPr lang="en-US" sz="2400" dirty="0" smtClean="0">
                <a:latin typeface="Century Gothic" pitchFamily="34" charset="0"/>
              </a:rPr>
              <a:t>is blue.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1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9600" y="5334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My </a:t>
            </a:r>
            <a:r>
              <a:rPr lang="en-US" sz="2400" dirty="0" smtClean="0">
                <a:latin typeface="Century Gothic" pitchFamily="34" charset="0"/>
              </a:rPr>
              <a:t>favorite color is purple.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610" y="25146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I am </a:t>
            </a:r>
            <a:r>
              <a:rPr lang="en-US" sz="2400" dirty="0" smtClean="0">
                <a:latin typeface="Century Gothic" pitchFamily="34" charset="0"/>
              </a:rPr>
              <a:t>in first grade.               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60960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school is called Pease.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610" y="678180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teacher’s name is </a:t>
            </a:r>
            <a:r>
              <a:rPr lang="en-US" sz="2400" dirty="0" smtClean="0">
                <a:latin typeface="Century Gothic" pitchFamily="34" charset="0"/>
              </a:rPr>
              <a:t>Mrs. Russo.</a:t>
            </a:r>
            <a:endParaRPr lang="en-US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674" y="10578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favorite foods are: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58" y="19722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1. </a:t>
            </a:r>
            <a:r>
              <a:rPr lang="en-US" sz="2400" dirty="0" smtClean="0">
                <a:latin typeface="Century Gothic" pitchFamily="34" charset="0"/>
              </a:rPr>
              <a:t>pizza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674" y="2814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2</a:t>
            </a:r>
            <a:r>
              <a:rPr lang="en-US" sz="2400" dirty="0" smtClean="0">
                <a:latin typeface="Century Gothic" pitchFamily="34" charset="0"/>
              </a:rPr>
              <a:t>.  hamburger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674" y="37293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 smtClean="0">
                <a:latin typeface="Century Gothic" pitchFamily="34" charset="0"/>
              </a:rPr>
              <a:t>Macaroni and cheese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758" y="4643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 smtClean="0">
                <a:latin typeface="Century Gothic" pitchFamily="34" charset="0"/>
              </a:rPr>
              <a:t>sandwich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5581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5</a:t>
            </a:r>
            <a:r>
              <a:rPr lang="en-US" sz="2400" dirty="0" smtClean="0">
                <a:latin typeface="Century Gothic" pitchFamily="34" charset="0"/>
              </a:rPr>
              <a:t>.  </a:t>
            </a:r>
            <a:r>
              <a:rPr lang="en-US" sz="2400" dirty="0" smtClean="0">
                <a:latin typeface="Century Gothic" pitchFamily="34" charset="0"/>
              </a:rPr>
              <a:t>tortillas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58" y="65442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6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 smtClean="0">
                <a:latin typeface="Century Gothic" pitchFamily="34" charset="0"/>
              </a:rPr>
              <a:t>tacos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737" y="7386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7. </a:t>
            </a:r>
            <a:r>
              <a:rPr lang="en-US" sz="2400" dirty="0" smtClean="0">
                <a:latin typeface="Century Gothic" pitchFamily="34" charset="0"/>
              </a:rPr>
              <a:t>French fries     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5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4" y="80772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ebecca.gage\AppData\Local\Microsoft\Windows\Temporary Internet Files\Content.IE5\IU18EJZ1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11" y="1622854"/>
            <a:ext cx="1192081" cy="119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becca.gage\AppData\Local\Microsoft\Windows\Temporary Internet Files\Content.IE5\YZR34JF2\MC9002642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02" y="2814935"/>
            <a:ext cx="918972" cy="61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becca.gage\AppData\Local\Microsoft\Windows\Temporary Internet Files\Content.IE5\6CXZ54LL\MC9000487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553" y="3590749"/>
            <a:ext cx="1749247" cy="73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becca.gage\AppData\Local\Microsoft\Windows\Temporary Internet Files\Content.IE5\0K6EGX5G\MP90044290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42" y="4329584"/>
            <a:ext cx="655700" cy="89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ebecca.gage\AppData\Local\Microsoft\Windows\Temporary Internet Files\Content.IE5\IU18EJZ1\MP90044411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80" y="5558135"/>
            <a:ext cx="958702" cy="63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rebecca.gage\AppData\Local\Microsoft\Windows\Temporary Internet Files\Content.IE5\0K6EGX5G\MP90043096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954" y="6285093"/>
            <a:ext cx="950824" cy="88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rebecca.gage\AppData\Local\Microsoft\Windows\Temporary Internet Files\Content.IE5\6CXZ54LL\MP90042437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82" y="7273751"/>
            <a:ext cx="688032" cy="6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15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674" y="9816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My favorite </a:t>
            </a:r>
            <a:r>
              <a:rPr lang="en-US" sz="2400" dirty="0" smtClean="0">
                <a:latin typeface="Century Gothic" pitchFamily="34" charset="0"/>
              </a:rPr>
              <a:t>things to do are</a:t>
            </a:r>
            <a:r>
              <a:rPr lang="en-US" sz="2400" dirty="0" smtClean="0">
                <a:latin typeface="Century Gothic" pitchFamily="34" charset="0"/>
              </a:rPr>
              <a:t>: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758" y="18960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1.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674" y="2738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2.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674" y="36531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758" y="45675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758" y="54819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5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58" y="6468070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6</a:t>
            </a:r>
            <a:r>
              <a:rPr lang="en-US" sz="2400" dirty="0" smtClean="0">
                <a:latin typeface="Century Gothic" pitchFamily="34" charset="0"/>
              </a:rPr>
              <a:t>.        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737" y="7310735"/>
            <a:ext cx="59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7.         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15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01000"/>
            <a:ext cx="5715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115648"/>
      </p:ext>
    </p:extLst>
  </p:cSld>
  <p:clrMapOvr>
    <a:masterClrMapping/>
  </p:clrMapOvr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81</TotalTime>
  <Words>108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WritingDesignTemplate</vt:lpstr>
      <vt:lpstr>Office Theme</vt:lpstr>
      <vt:lpstr>All About Me</vt:lpstr>
      <vt:lpstr>PowerPoint Presentation</vt:lpstr>
      <vt:lpstr>PowerPoint Presentation</vt:lpstr>
      <vt:lpstr>PowerPoint Presentation</vt:lpstr>
    </vt:vector>
  </TitlesOfParts>
  <Company>Midland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rebecca.gage</dc:creator>
  <cp:lastModifiedBy>Rebecca Gage</cp:lastModifiedBy>
  <cp:revision>11</cp:revision>
  <dcterms:created xsi:type="dcterms:W3CDTF">2011-03-21T19:39:56Z</dcterms:created>
  <dcterms:modified xsi:type="dcterms:W3CDTF">2012-01-03T20:00:26Z</dcterms:modified>
</cp:coreProperties>
</file>