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EDA72-52AC-465E-BE93-0EA37EC4BA2A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1522A-E7C4-45E3-82E8-EDF3048C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87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943F7-C6E2-4A3A-9276-5CEDC4C75238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D1D0B-19AA-4108-992D-9F8C6924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5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Tip:  I would have the PPT up so that the students can see exactly where to drag and drop the pictures</a:t>
            </a:r>
            <a:r>
              <a:rPr lang="en-US" baseline="0" dirty="0" smtClean="0"/>
              <a:t> on the page.  After printing, have them cut and assemble books</a:t>
            </a:r>
            <a:r>
              <a:rPr lang="en-US" baseline="0" dirty="0" smtClean="0"/>
              <a:t>. Double-click on “Name” to select and then let </a:t>
            </a:r>
            <a:r>
              <a:rPr lang="en-US" baseline="0" smtClean="0"/>
              <a:t>the student type in their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D1D0B-19AA-4108-992D-9F8C692429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0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24A-2DDF-44C4-898A-17BD9FB443F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D6F-4478-4D05-A449-588B557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24A-2DDF-44C4-898A-17BD9FB443F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D6F-4478-4D05-A449-588B557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6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24A-2DDF-44C4-898A-17BD9FB443F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D6F-4478-4D05-A449-588B557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1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24A-2DDF-44C4-898A-17BD9FB443F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D6F-4478-4D05-A449-588B557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24A-2DDF-44C4-898A-17BD9FB443F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D6F-4478-4D05-A449-588B557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24A-2DDF-44C4-898A-17BD9FB443F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D6F-4478-4D05-A449-588B557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24A-2DDF-44C4-898A-17BD9FB443F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D6F-4478-4D05-A449-588B557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4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24A-2DDF-44C4-898A-17BD9FB443F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D6F-4478-4D05-A449-588B557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24A-2DDF-44C4-898A-17BD9FB443F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D6F-4478-4D05-A449-588B557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2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24A-2DDF-44C4-898A-17BD9FB443F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D6F-4478-4D05-A449-588B557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24A-2DDF-44C4-898A-17BD9FB443F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D6F-4478-4D05-A449-588B557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7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2524A-2DDF-44C4-898A-17BD9FB443F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AD6F-4478-4D05-A449-588B557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9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wmf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0"/>
            <a:ext cx="6858000" cy="45194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8531" y="246727"/>
            <a:ext cx="4500938" cy="2554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Pumpkin Life Cycle</a:t>
            </a:r>
            <a:endParaRPr lang="en-US" sz="8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rebecca.gage\AppData\Local\Microsoft\Windows\Temporary Internet Files\Content.IE5\YZR34JF2\MC90043625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3516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rebecca.gage\AppData\Local\Microsoft\Windows\Temporary Internet Files\Content.IE5\6CXZ54LL\MC90028561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524000"/>
            <a:ext cx="1485900" cy="18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ebecca.gage\AppData\Local\Microsoft\Windows\Temporary Internet Files\Content.IE5\IU18EJZ1\MC900436206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02" y="2871059"/>
            <a:ext cx="222222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rebecca.gage\AppData\Local\Microsoft\Windows\Temporary Internet Files\Content.IE5\YZR34JF2\MP90043876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600" b="92267" l="81" r="995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769284"/>
            <a:ext cx="4114800" cy="232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:\Users\rebecca.gage\AppData\Local\Microsoft\Windows\Temporary Internet Files\Content.IE5\YZR34JF2\MP900438764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600" b="92267" l="81" r="995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0803" y="3187598"/>
            <a:ext cx="4156397" cy="15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25" y="3140929"/>
            <a:ext cx="2571750" cy="81703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Name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618" y="4876800"/>
            <a:ext cx="6336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 seeds are planted in the soil.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172200"/>
            <a:ext cx="30353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172200"/>
            <a:ext cx="2819399" cy="241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04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4862" y="4724400"/>
            <a:ext cx="6371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flower blooms on the vine.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94863" y="209550"/>
            <a:ext cx="6371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vine grows in the sun.</a:t>
            </a:r>
            <a:endParaRPr lang="en-US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9" y="1002114"/>
            <a:ext cx="29718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579" y="1029254"/>
            <a:ext cx="28575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3" y="6172200"/>
            <a:ext cx="2909119" cy="258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172200"/>
            <a:ext cx="3084019" cy="258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23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4862" y="4724400"/>
            <a:ext cx="6371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pumpkin will turn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US" sz="2800" dirty="0" smtClean="0"/>
              <a:t> when it is ripe.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94863" y="209550"/>
            <a:ext cx="6371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00B050"/>
                </a:solidFill>
              </a:rPr>
              <a:t>green</a:t>
            </a:r>
            <a:r>
              <a:rPr lang="en-US" sz="2800" dirty="0" smtClean="0"/>
              <a:t> pumpkin grows on the vine.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7" y="1295400"/>
            <a:ext cx="2678206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69" y="1295400"/>
            <a:ext cx="2984679" cy="222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2" y="6165167"/>
            <a:ext cx="3341836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43" y="6153751"/>
            <a:ext cx="2887836" cy="244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98</Words>
  <Application>Microsoft Office PowerPoint</Application>
  <PresentationFormat>On-screen Show (4:3)</PresentationFormat>
  <Paragraphs>9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Name</vt:lpstr>
      <vt:lpstr>PowerPoint Presentation</vt:lpstr>
      <vt:lpstr>PowerPoint Presentation</vt:lpstr>
    </vt:vector>
  </TitlesOfParts>
  <Company>Midland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Hannah</dc:title>
  <dc:creator>Rebecca Gage</dc:creator>
  <cp:lastModifiedBy>Rebecca Gage</cp:lastModifiedBy>
  <cp:revision>19</cp:revision>
  <dcterms:created xsi:type="dcterms:W3CDTF">2012-04-24T20:01:22Z</dcterms:created>
  <dcterms:modified xsi:type="dcterms:W3CDTF">2012-04-24T21:17:00Z</dcterms:modified>
</cp:coreProperties>
</file>