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7F1-05CF-42AC-9D58-5E5CA46BF1E6}" type="datetimeFigureOut">
              <a:rPr lang="en-US" smtClean="0"/>
              <a:pPr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ADEC-3339-490E-AF7C-CA23DC41C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7F1-05CF-42AC-9D58-5E5CA46BF1E6}" type="datetimeFigureOut">
              <a:rPr lang="en-US" smtClean="0"/>
              <a:pPr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ADEC-3339-490E-AF7C-CA23DC41C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7F1-05CF-42AC-9D58-5E5CA46BF1E6}" type="datetimeFigureOut">
              <a:rPr lang="en-US" smtClean="0"/>
              <a:pPr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ADEC-3339-490E-AF7C-CA23DC41C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7F1-05CF-42AC-9D58-5E5CA46BF1E6}" type="datetimeFigureOut">
              <a:rPr lang="en-US" smtClean="0"/>
              <a:pPr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ADEC-3339-490E-AF7C-CA23DC41C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7F1-05CF-42AC-9D58-5E5CA46BF1E6}" type="datetimeFigureOut">
              <a:rPr lang="en-US" smtClean="0"/>
              <a:pPr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ADEC-3339-490E-AF7C-CA23DC41C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7F1-05CF-42AC-9D58-5E5CA46BF1E6}" type="datetimeFigureOut">
              <a:rPr lang="en-US" smtClean="0"/>
              <a:pPr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ADEC-3339-490E-AF7C-CA23DC41C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7F1-05CF-42AC-9D58-5E5CA46BF1E6}" type="datetimeFigureOut">
              <a:rPr lang="en-US" smtClean="0"/>
              <a:pPr/>
              <a:t>2/4/2011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ADEC-3339-490E-AF7C-CA23DC41C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7F1-05CF-42AC-9D58-5E5CA46BF1E6}" type="datetimeFigureOut">
              <a:rPr lang="en-US" smtClean="0"/>
              <a:pPr/>
              <a:t>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ADEC-3339-490E-AF7C-CA23DC41C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7F1-05CF-42AC-9D58-5E5CA46BF1E6}" type="datetimeFigureOut">
              <a:rPr lang="en-US" smtClean="0"/>
              <a:pPr/>
              <a:t>2/4/2011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ADEC-3339-490E-AF7C-CA23DC41C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7F1-05CF-42AC-9D58-5E5CA46BF1E6}" type="datetimeFigureOut">
              <a:rPr lang="en-US" smtClean="0"/>
              <a:pPr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ADEC-3339-490E-AF7C-CA23DC41C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7F1-05CF-42AC-9D58-5E5CA46BF1E6}" type="datetimeFigureOut">
              <a:rPr lang="en-US" smtClean="0"/>
              <a:pPr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ADEC-3339-490E-AF7C-CA23DC41C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F47F1-05CF-42AC-9D58-5E5CA46BF1E6}" type="datetimeFigureOut">
              <a:rPr lang="en-US" smtClean="0"/>
              <a:pPr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EADEC-3339-490E-AF7C-CA23DC41C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rebecca.gage\Local Settings\Temporary Internet Files\Content.IE5\PM6JYS05\MP9004392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581400" y="3810000"/>
            <a:ext cx="16764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3886200" y="2667000"/>
            <a:ext cx="1066800" cy="11430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20385441">
            <a:off x="3629029" y="1845357"/>
            <a:ext cx="685800" cy="838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543865" y="2602523"/>
            <a:ext cx="568394" cy="892471"/>
          </a:xfrm>
          <a:custGeom>
            <a:avLst/>
            <a:gdLst>
              <a:gd name="connsiteX0" fmla="*/ 14067 w 568394"/>
              <a:gd name="connsiteY0" fmla="*/ 0 h 892471"/>
              <a:gd name="connsiteX1" fmla="*/ 28135 w 568394"/>
              <a:gd name="connsiteY1" fmla="*/ 70339 h 892471"/>
              <a:gd name="connsiteX2" fmla="*/ 126609 w 568394"/>
              <a:gd name="connsiteY2" fmla="*/ 42203 h 892471"/>
              <a:gd name="connsiteX3" fmla="*/ 84406 w 568394"/>
              <a:gd name="connsiteY3" fmla="*/ 14068 h 892471"/>
              <a:gd name="connsiteX4" fmla="*/ 14067 w 568394"/>
              <a:gd name="connsiteY4" fmla="*/ 56271 h 892471"/>
              <a:gd name="connsiteX5" fmla="*/ 0 w 568394"/>
              <a:gd name="connsiteY5" fmla="*/ 98474 h 892471"/>
              <a:gd name="connsiteX6" fmla="*/ 42203 w 568394"/>
              <a:gd name="connsiteY6" fmla="*/ 182880 h 892471"/>
              <a:gd name="connsiteX7" fmla="*/ 112541 w 568394"/>
              <a:gd name="connsiteY7" fmla="*/ 168812 h 892471"/>
              <a:gd name="connsiteX8" fmla="*/ 56270 w 568394"/>
              <a:gd name="connsiteY8" fmla="*/ 56271 h 892471"/>
              <a:gd name="connsiteX9" fmla="*/ 56270 w 568394"/>
              <a:gd name="connsiteY9" fmla="*/ 182880 h 892471"/>
              <a:gd name="connsiteX10" fmla="*/ 98473 w 568394"/>
              <a:gd name="connsiteY10" fmla="*/ 211015 h 892471"/>
              <a:gd name="connsiteX11" fmla="*/ 182880 w 568394"/>
              <a:gd name="connsiteY11" fmla="*/ 182880 h 892471"/>
              <a:gd name="connsiteX12" fmla="*/ 168812 w 568394"/>
              <a:gd name="connsiteY12" fmla="*/ 98474 h 892471"/>
              <a:gd name="connsiteX13" fmla="*/ 126609 w 568394"/>
              <a:gd name="connsiteY13" fmla="*/ 140677 h 892471"/>
              <a:gd name="connsiteX14" fmla="*/ 168812 w 568394"/>
              <a:gd name="connsiteY14" fmla="*/ 295422 h 892471"/>
              <a:gd name="connsiteX15" fmla="*/ 281353 w 568394"/>
              <a:gd name="connsiteY15" fmla="*/ 239151 h 892471"/>
              <a:gd name="connsiteX16" fmla="*/ 253218 w 568394"/>
              <a:gd name="connsiteY16" fmla="*/ 154745 h 892471"/>
              <a:gd name="connsiteX17" fmla="*/ 211015 w 568394"/>
              <a:gd name="connsiteY17" fmla="*/ 140677 h 892471"/>
              <a:gd name="connsiteX18" fmla="*/ 182880 w 568394"/>
              <a:gd name="connsiteY18" fmla="*/ 225083 h 892471"/>
              <a:gd name="connsiteX19" fmla="*/ 211015 w 568394"/>
              <a:gd name="connsiteY19" fmla="*/ 351692 h 892471"/>
              <a:gd name="connsiteX20" fmla="*/ 239150 w 568394"/>
              <a:gd name="connsiteY20" fmla="*/ 379828 h 892471"/>
              <a:gd name="connsiteX21" fmla="*/ 351692 w 568394"/>
              <a:gd name="connsiteY21" fmla="*/ 351692 h 892471"/>
              <a:gd name="connsiteX22" fmla="*/ 365760 w 568394"/>
              <a:gd name="connsiteY22" fmla="*/ 309489 h 892471"/>
              <a:gd name="connsiteX23" fmla="*/ 323557 w 568394"/>
              <a:gd name="connsiteY23" fmla="*/ 225083 h 892471"/>
              <a:gd name="connsiteX24" fmla="*/ 281353 w 568394"/>
              <a:gd name="connsiteY24" fmla="*/ 267286 h 892471"/>
              <a:gd name="connsiteX25" fmla="*/ 351692 w 568394"/>
              <a:gd name="connsiteY25" fmla="*/ 393895 h 892471"/>
              <a:gd name="connsiteX26" fmla="*/ 436098 w 568394"/>
              <a:gd name="connsiteY26" fmla="*/ 379828 h 892471"/>
              <a:gd name="connsiteX27" fmla="*/ 450166 w 568394"/>
              <a:gd name="connsiteY27" fmla="*/ 267286 h 892471"/>
              <a:gd name="connsiteX28" fmla="*/ 393895 w 568394"/>
              <a:gd name="connsiteY28" fmla="*/ 253219 h 892471"/>
              <a:gd name="connsiteX29" fmla="*/ 365760 w 568394"/>
              <a:gd name="connsiteY29" fmla="*/ 295422 h 892471"/>
              <a:gd name="connsiteX30" fmla="*/ 365760 w 568394"/>
              <a:gd name="connsiteY30" fmla="*/ 436099 h 892471"/>
              <a:gd name="connsiteX31" fmla="*/ 407963 w 568394"/>
              <a:gd name="connsiteY31" fmla="*/ 478302 h 892471"/>
              <a:gd name="connsiteX32" fmla="*/ 478301 w 568394"/>
              <a:gd name="connsiteY32" fmla="*/ 464234 h 892471"/>
              <a:gd name="connsiteX33" fmla="*/ 422030 w 568394"/>
              <a:gd name="connsiteY33" fmla="*/ 407963 h 892471"/>
              <a:gd name="connsiteX34" fmla="*/ 365760 w 568394"/>
              <a:gd name="connsiteY34" fmla="*/ 436099 h 892471"/>
              <a:gd name="connsiteX35" fmla="*/ 436098 w 568394"/>
              <a:gd name="connsiteY35" fmla="*/ 618979 h 892471"/>
              <a:gd name="connsiteX36" fmla="*/ 548640 w 568394"/>
              <a:gd name="connsiteY36" fmla="*/ 604911 h 892471"/>
              <a:gd name="connsiteX37" fmla="*/ 534572 w 568394"/>
              <a:gd name="connsiteY37" fmla="*/ 562708 h 892471"/>
              <a:gd name="connsiteX38" fmla="*/ 450166 w 568394"/>
              <a:gd name="connsiteY38" fmla="*/ 520505 h 892471"/>
              <a:gd name="connsiteX39" fmla="*/ 422030 w 568394"/>
              <a:gd name="connsiteY39" fmla="*/ 548640 h 892471"/>
              <a:gd name="connsiteX40" fmla="*/ 478301 w 568394"/>
              <a:gd name="connsiteY40" fmla="*/ 647114 h 892471"/>
              <a:gd name="connsiteX41" fmla="*/ 548640 w 568394"/>
              <a:gd name="connsiteY41" fmla="*/ 633046 h 892471"/>
              <a:gd name="connsiteX42" fmla="*/ 534572 w 568394"/>
              <a:gd name="connsiteY42" fmla="*/ 576775 h 892471"/>
              <a:gd name="connsiteX43" fmla="*/ 492369 w 568394"/>
              <a:gd name="connsiteY43" fmla="*/ 590843 h 892471"/>
              <a:gd name="connsiteX44" fmla="*/ 492369 w 568394"/>
              <a:gd name="connsiteY44" fmla="*/ 675249 h 892471"/>
              <a:gd name="connsiteX45" fmla="*/ 534572 w 568394"/>
              <a:gd name="connsiteY45" fmla="*/ 689317 h 892471"/>
              <a:gd name="connsiteX46" fmla="*/ 492369 w 568394"/>
              <a:gd name="connsiteY46" fmla="*/ 703385 h 892471"/>
              <a:gd name="connsiteX47" fmla="*/ 492369 w 568394"/>
              <a:gd name="connsiteY47" fmla="*/ 787791 h 892471"/>
              <a:gd name="connsiteX48" fmla="*/ 562707 w 568394"/>
              <a:gd name="connsiteY48" fmla="*/ 773723 h 892471"/>
              <a:gd name="connsiteX49" fmla="*/ 506437 w 568394"/>
              <a:gd name="connsiteY49" fmla="*/ 731520 h 892471"/>
              <a:gd name="connsiteX50" fmla="*/ 436098 w 568394"/>
              <a:gd name="connsiteY50" fmla="*/ 787791 h 892471"/>
              <a:gd name="connsiteX51" fmla="*/ 506437 w 568394"/>
              <a:gd name="connsiteY51" fmla="*/ 815926 h 892471"/>
              <a:gd name="connsiteX52" fmla="*/ 478301 w 568394"/>
              <a:gd name="connsiteY52" fmla="*/ 787791 h 892471"/>
              <a:gd name="connsiteX53" fmla="*/ 436098 w 568394"/>
              <a:gd name="connsiteY53" fmla="*/ 759655 h 892471"/>
              <a:gd name="connsiteX54" fmla="*/ 379827 w 568394"/>
              <a:gd name="connsiteY54" fmla="*/ 773723 h 892471"/>
              <a:gd name="connsiteX55" fmla="*/ 407963 w 568394"/>
              <a:gd name="connsiteY55" fmla="*/ 815926 h 892471"/>
              <a:gd name="connsiteX56" fmla="*/ 478301 w 568394"/>
              <a:gd name="connsiteY56" fmla="*/ 801859 h 892471"/>
              <a:gd name="connsiteX57" fmla="*/ 506437 w 568394"/>
              <a:gd name="connsiteY57" fmla="*/ 773723 h 892471"/>
              <a:gd name="connsiteX58" fmla="*/ 436098 w 568394"/>
              <a:gd name="connsiteY58" fmla="*/ 689317 h 892471"/>
              <a:gd name="connsiteX59" fmla="*/ 393895 w 568394"/>
              <a:gd name="connsiteY59" fmla="*/ 703385 h 892471"/>
              <a:gd name="connsiteX60" fmla="*/ 450166 w 568394"/>
              <a:gd name="connsiteY60" fmla="*/ 731520 h 892471"/>
              <a:gd name="connsiteX61" fmla="*/ 450166 w 568394"/>
              <a:gd name="connsiteY61" fmla="*/ 590843 h 892471"/>
              <a:gd name="connsiteX62" fmla="*/ 407963 w 568394"/>
              <a:gd name="connsiteY62" fmla="*/ 576775 h 892471"/>
              <a:gd name="connsiteX63" fmla="*/ 351692 w 568394"/>
              <a:gd name="connsiteY63" fmla="*/ 590843 h 892471"/>
              <a:gd name="connsiteX64" fmla="*/ 393895 w 568394"/>
              <a:gd name="connsiteY64" fmla="*/ 576775 h 892471"/>
              <a:gd name="connsiteX65" fmla="*/ 407963 w 568394"/>
              <a:gd name="connsiteY65" fmla="*/ 506437 h 892471"/>
              <a:gd name="connsiteX66" fmla="*/ 393895 w 568394"/>
              <a:gd name="connsiteY66" fmla="*/ 436099 h 892471"/>
              <a:gd name="connsiteX67" fmla="*/ 365760 w 568394"/>
              <a:gd name="connsiteY67" fmla="*/ 407963 h 892471"/>
              <a:gd name="connsiteX68" fmla="*/ 295421 w 568394"/>
              <a:gd name="connsiteY68" fmla="*/ 323557 h 892471"/>
              <a:gd name="connsiteX69" fmla="*/ 253218 w 568394"/>
              <a:gd name="connsiteY69" fmla="*/ 309489 h 892471"/>
              <a:gd name="connsiteX70" fmla="*/ 295421 w 568394"/>
              <a:gd name="connsiteY70" fmla="*/ 407963 h 892471"/>
              <a:gd name="connsiteX71" fmla="*/ 337624 w 568394"/>
              <a:gd name="connsiteY71" fmla="*/ 365760 h 892471"/>
              <a:gd name="connsiteX72" fmla="*/ 253218 w 568394"/>
              <a:gd name="connsiteY72" fmla="*/ 211015 h 892471"/>
              <a:gd name="connsiteX73" fmla="*/ 196947 w 568394"/>
              <a:gd name="connsiteY73" fmla="*/ 182880 h 892471"/>
              <a:gd name="connsiteX74" fmla="*/ 154744 w 568394"/>
              <a:gd name="connsiteY74" fmla="*/ 225083 h 892471"/>
              <a:gd name="connsiteX75" fmla="*/ 168812 w 568394"/>
              <a:gd name="connsiteY75" fmla="*/ 267286 h 892471"/>
              <a:gd name="connsiteX76" fmla="*/ 182880 w 568394"/>
              <a:gd name="connsiteY76" fmla="*/ 211015 h 892471"/>
              <a:gd name="connsiteX77" fmla="*/ 154744 w 568394"/>
              <a:gd name="connsiteY77" fmla="*/ 168812 h 892471"/>
              <a:gd name="connsiteX78" fmla="*/ 56270 w 568394"/>
              <a:gd name="connsiteY78" fmla="*/ 126609 h 89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68394" h="892471">
                <a:moveTo>
                  <a:pt x="14067" y="0"/>
                </a:moveTo>
                <a:cubicBezTo>
                  <a:pt x="18756" y="23446"/>
                  <a:pt x="9981" y="54778"/>
                  <a:pt x="28135" y="70339"/>
                </a:cubicBezTo>
                <a:cubicBezTo>
                  <a:pt x="109439" y="140028"/>
                  <a:pt x="112738" y="83816"/>
                  <a:pt x="126609" y="42203"/>
                </a:cubicBezTo>
                <a:cubicBezTo>
                  <a:pt x="112541" y="32825"/>
                  <a:pt x="101083" y="16848"/>
                  <a:pt x="84406" y="14068"/>
                </a:cubicBezTo>
                <a:cubicBezTo>
                  <a:pt x="53099" y="8850"/>
                  <a:pt x="31687" y="38651"/>
                  <a:pt x="14067" y="56271"/>
                </a:cubicBezTo>
                <a:cubicBezTo>
                  <a:pt x="9378" y="70339"/>
                  <a:pt x="0" y="83645"/>
                  <a:pt x="0" y="98474"/>
                </a:cubicBezTo>
                <a:cubicBezTo>
                  <a:pt x="0" y="150329"/>
                  <a:pt x="12252" y="152930"/>
                  <a:pt x="42203" y="182880"/>
                </a:cubicBezTo>
                <a:cubicBezTo>
                  <a:pt x="65649" y="178191"/>
                  <a:pt x="100678" y="189572"/>
                  <a:pt x="112541" y="168812"/>
                </a:cubicBezTo>
                <a:cubicBezTo>
                  <a:pt x="149721" y="103747"/>
                  <a:pt x="90182" y="78878"/>
                  <a:pt x="56270" y="56271"/>
                </a:cubicBezTo>
                <a:cubicBezTo>
                  <a:pt x="44567" y="103087"/>
                  <a:pt x="28317" y="133962"/>
                  <a:pt x="56270" y="182880"/>
                </a:cubicBezTo>
                <a:cubicBezTo>
                  <a:pt x="64658" y="197560"/>
                  <a:pt x="84405" y="201637"/>
                  <a:pt x="98473" y="211015"/>
                </a:cubicBezTo>
                <a:cubicBezTo>
                  <a:pt x="126609" y="201637"/>
                  <a:pt x="167161" y="208029"/>
                  <a:pt x="182880" y="182880"/>
                </a:cubicBezTo>
                <a:cubicBezTo>
                  <a:pt x="197998" y="158692"/>
                  <a:pt x="191631" y="115588"/>
                  <a:pt x="168812" y="98474"/>
                </a:cubicBezTo>
                <a:cubicBezTo>
                  <a:pt x="152896" y="86537"/>
                  <a:pt x="140677" y="126609"/>
                  <a:pt x="126609" y="140677"/>
                </a:cubicBezTo>
                <a:cubicBezTo>
                  <a:pt x="140677" y="192259"/>
                  <a:pt x="131006" y="257616"/>
                  <a:pt x="168812" y="295422"/>
                </a:cubicBezTo>
                <a:cubicBezTo>
                  <a:pt x="249637" y="376247"/>
                  <a:pt x="271259" y="269436"/>
                  <a:pt x="281353" y="239151"/>
                </a:cubicBezTo>
                <a:cubicBezTo>
                  <a:pt x="271975" y="211016"/>
                  <a:pt x="270456" y="178878"/>
                  <a:pt x="253218" y="154745"/>
                </a:cubicBezTo>
                <a:cubicBezTo>
                  <a:pt x="244599" y="142678"/>
                  <a:pt x="221500" y="130192"/>
                  <a:pt x="211015" y="140677"/>
                </a:cubicBezTo>
                <a:cubicBezTo>
                  <a:pt x="190044" y="161648"/>
                  <a:pt x="192258" y="196948"/>
                  <a:pt x="182880" y="225083"/>
                </a:cubicBezTo>
                <a:cubicBezTo>
                  <a:pt x="192258" y="267286"/>
                  <a:pt x="196241" y="311062"/>
                  <a:pt x="211015" y="351692"/>
                </a:cubicBezTo>
                <a:cubicBezTo>
                  <a:pt x="215548" y="364157"/>
                  <a:pt x="225887" y="379828"/>
                  <a:pt x="239150" y="379828"/>
                </a:cubicBezTo>
                <a:cubicBezTo>
                  <a:pt x="277819" y="379828"/>
                  <a:pt x="314178" y="361071"/>
                  <a:pt x="351692" y="351692"/>
                </a:cubicBezTo>
                <a:cubicBezTo>
                  <a:pt x="356381" y="337624"/>
                  <a:pt x="365760" y="324318"/>
                  <a:pt x="365760" y="309489"/>
                </a:cubicBezTo>
                <a:cubicBezTo>
                  <a:pt x="365760" y="257637"/>
                  <a:pt x="353505" y="255032"/>
                  <a:pt x="323557" y="225083"/>
                </a:cubicBezTo>
                <a:cubicBezTo>
                  <a:pt x="309489" y="239151"/>
                  <a:pt x="283333" y="247490"/>
                  <a:pt x="281353" y="267286"/>
                </a:cubicBezTo>
                <a:cubicBezTo>
                  <a:pt x="272646" y="354358"/>
                  <a:pt x="301631" y="360522"/>
                  <a:pt x="351692" y="393895"/>
                </a:cubicBezTo>
                <a:cubicBezTo>
                  <a:pt x="379827" y="389206"/>
                  <a:pt x="409391" y="389843"/>
                  <a:pt x="436098" y="379828"/>
                </a:cubicBezTo>
                <a:cubicBezTo>
                  <a:pt x="481831" y="362678"/>
                  <a:pt x="471942" y="297773"/>
                  <a:pt x="450166" y="267286"/>
                </a:cubicBezTo>
                <a:cubicBezTo>
                  <a:pt x="438928" y="251553"/>
                  <a:pt x="412652" y="257908"/>
                  <a:pt x="393895" y="253219"/>
                </a:cubicBezTo>
                <a:cubicBezTo>
                  <a:pt x="384517" y="267287"/>
                  <a:pt x="372420" y="279882"/>
                  <a:pt x="365760" y="295422"/>
                </a:cubicBezTo>
                <a:cubicBezTo>
                  <a:pt x="346707" y="339878"/>
                  <a:pt x="345661" y="390876"/>
                  <a:pt x="365760" y="436099"/>
                </a:cubicBezTo>
                <a:cubicBezTo>
                  <a:pt x="373840" y="454279"/>
                  <a:pt x="393895" y="464234"/>
                  <a:pt x="407963" y="478302"/>
                </a:cubicBezTo>
                <a:cubicBezTo>
                  <a:pt x="431409" y="473613"/>
                  <a:pt x="461394" y="481141"/>
                  <a:pt x="478301" y="464234"/>
                </a:cubicBezTo>
                <a:lnTo>
                  <a:pt x="422030" y="407963"/>
                </a:lnTo>
                <a:cubicBezTo>
                  <a:pt x="403273" y="417342"/>
                  <a:pt x="370846" y="415754"/>
                  <a:pt x="365760" y="436099"/>
                </a:cubicBezTo>
                <a:cubicBezTo>
                  <a:pt x="333822" y="563851"/>
                  <a:pt x="366176" y="566537"/>
                  <a:pt x="436098" y="618979"/>
                </a:cubicBezTo>
                <a:cubicBezTo>
                  <a:pt x="473612" y="614290"/>
                  <a:pt x="515815" y="623668"/>
                  <a:pt x="548640" y="604911"/>
                </a:cubicBezTo>
                <a:cubicBezTo>
                  <a:pt x="561515" y="597554"/>
                  <a:pt x="543835" y="574287"/>
                  <a:pt x="534572" y="562708"/>
                </a:cubicBezTo>
                <a:cubicBezTo>
                  <a:pt x="514737" y="537915"/>
                  <a:pt x="477970" y="529772"/>
                  <a:pt x="450166" y="520505"/>
                </a:cubicBezTo>
                <a:cubicBezTo>
                  <a:pt x="440787" y="529883"/>
                  <a:pt x="423906" y="535510"/>
                  <a:pt x="422030" y="548640"/>
                </a:cubicBezTo>
                <a:cubicBezTo>
                  <a:pt x="412204" y="617418"/>
                  <a:pt x="435443" y="618542"/>
                  <a:pt x="478301" y="647114"/>
                </a:cubicBezTo>
                <a:cubicBezTo>
                  <a:pt x="501747" y="642425"/>
                  <a:pt x="533703" y="651717"/>
                  <a:pt x="548640" y="633046"/>
                </a:cubicBezTo>
                <a:cubicBezTo>
                  <a:pt x="560718" y="617948"/>
                  <a:pt x="550039" y="588376"/>
                  <a:pt x="534572" y="576775"/>
                </a:cubicBezTo>
                <a:cubicBezTo>
                  <a:pt x="522709" y="567878"/>
                  <a:pt x="506437" y="586154"/>
                  <a:pt x="492369" y="590843"/>
                </a:cubicBezTo>
                <a:cubicBezTo>
                  <a:pt x="482990" y="618979"/>
                  <a:pt x="464233" y="647113"/>
                  <a:pt x="492369" y="675249"/>
                </a:cubicBezTo>
                <a:cubicBezTo>
                  <a:pt x="502854" y="685734"/>
                  <a:pt x="520504" y="684628"/>
                  <a:pt x="534572" y="689317"/>
                </a:cubicBezTo>
                <a:cubicBezTo>
                  <a:pt x="520504" y="694006"/>
                  <a:pt x="502854" y="692900"/>
                  <a:pt x="492369" y="703385"/>
                </a:cubicBezTo>
                <a:cubicBezTo>
                  <a:pt x="464233" y="731521"/>
                  <a:pt x="482990" y="759655"/>
                  <a:pt x="492369" y="787791"/>
                </a:cubicBezTo>
                <a:cubicBezTo>
                  <a:pt x="515815" y="783102"/>
                  <a:pt x="556908" y="796919"/>
                  <a:pt x="562707" y="773723"/>
                </a:cubicBezTo>
                <a:cubicBezTo>
                  <a:pt x="568394" y="750977"/>
                  <a:pt x="529647" y="734836"/>
                  <a:pt x="506437" y="731520"/>
                </a:cubicBezTo>
                <a:cubicBezTo>
                  <a:pt x="490906" y="729301"/>
                  <a:pt x="446607" y="777282"/>
                  <a:pt x="436098" y="787791"/>
                </a:cubicBezTo>
                <a:cubicBezTo>
                  <a:pt x="441227" y="803177"/>
                  <a:pt x="455407" y="892471"/>
                  <a:pt x="506437" y="815926"/>
                </a:cubicBezTo>
                <a:cubicBezTo>
                  <a:pt x="513794" y="804890"/>
                  <a:pt x="488658" y="796076"/>
                  <a:pt x="478301" y="787791"/>
                </a:cubicBezTo>
                <a:cubicBezTo>
                  <a:pt x="465099" y="777229"/>
                  <a:pt x="450166" y="769034"/>
                  <a:pt x="436098" y="759655"/>
                </a:cubicBezTo>
                <a:cubicBezTo>
                  <a:pt x="417341" y="764344"/>
                  <a:pt x="388473" y="756430"/>
                  <a:pt x="379827" y="773723"/>
                </a:cubicBezTo>
                <a:cubicBezTo>
                  <a:pt x="372266" y="788845"/>
                  <a:pt x="391706" y="811281"/>
                  <a:pt x="407963" y="815926"/>
                </a:cubicBezTo>
                <a:cubicBezTo>
                  <a:pt x="430953" y="822495"/>
                  <a:pt x="454855" y="806548"/>
                  <a:pt x="478301" y="801859"/>
                </a:cubicBezTo>
                <a:cubicBezTo>
                  <a:pt x="487680" y="792480"/>
                  <a:pt x="504256" y="786806"/>
                  <a:pt x="506437" y="773723"/>
                </a:cubicBezTo>
                <a:cubicBezTo>
                  <a:pt x="516751" y="711841"/>
                  <a:pt x="477700" y="710117"/>
                  <a:pt x="436098" y="689317"/>
                </a:cubicBezTo>
                <a:cubicBezTo>
                  <a:pt x="422030" y="694006"/>
                  <a:pt x="400526" y="690122"/>
                  <a:pt x="393895" y="703385"/>
                </a:cubicBezTo>
                <a:cubicBezTo>
                  <a:pt x="356382" y="778413"/>
                  <a:pt x="450166" y="731520"/>
                  <a:pt x="450166" y="731520"/>
                </a:cubicBezTo>
                <a:cubicBezTo>
                  <a:pt x="487287" y="675838"/>
                  <a:pt x="503037" y="675437"/>
                  <a:pt x="450166" y="590843"/>
                </a:cubicBezTo>
                <a:cubicBezTo>
                  <a:pt x="442307" y="578268"/>
                  <a:pt x="422031" y="581464"/>
                  <a:pt x="407963" y="576775"/>
                </a:cubicBezTo>
                <a:cubicBezTo>
                  <a:pt x="389206" y="581464"/>
                  <a:pt x="371026" y="590843"/>
                  <a:pt x="351692" y="590843"/>
                </a:cubicBezTo>
                <a:cubicBezTo>
                  <a:pt x="336863" y="590843"/>
                  <a:pt x="385670" y="589113"/>
                  <a:pt x="393895" y="576775"/>
                </a:cubicBezTo>
                <a:cubicBezTo>
                  <a:pt x="407158" y="556880"/>
                  <a:pt x="403274" y="529883"/>
                  <a:pt x="407963" y="506437"/>
                </a:cubicBezTo>
                <a:cubicBezTo>
                  <a:pt x="403274" y="482991"/>
                  <a:pt x="403314" y="458076"/>
                  <a:pt x="393895" y="436099"/>
                </a:cubicBezTo>
                <a:cubicBezTo>
                  <a:pt x="388670" y="423908"/>
                  <a:pt x="374251" y="418152"/>
                  <a:pt x="365760" y="407963"/>
                </a:cubicBezTo>
                <a:cubicBezTo>
                  <a:pt x="357145" y="397625"/>
                  <a:pt x="316634" y="336285"/>
                  <a:pt x="295421" y="323557"/>
                </a:cubicBezTo>
                <a:cubicBezTo>
                  <a:pt x="282705" y="315928"/>
                  <a:pt x="267286" y="314178"/>
                  <a:pt x="253218" y="309489"/>
                </a:cubicBezTo>
                <a:cubicBezTo>
                  <a:pt x="244555" y="344138"/>
                  <a:pt x="210231" y="407963"/>
                  <a:pt x="295421" y="407963"/>
                </a:cubicBezTo>
                <a:cubicBezTo>
                  <a:pt x="315316" y="407963"/>
                  <a:pt x="323556" y="379828"/>
                  <a:pt x="337624" y="365760"/>
                </a:cubicBezTo>
                <a:cubicBezTo>
                  <a:pt x="309489" y="314178"/>
                  <a:pt x="289042" y="257586"/>
                  <a:pt x="253218" y="211015"/>
                </a:cubicBezTo>
                <a:cubicBezTo>
                  <a:pt x="240432" y="194393"/>
                  <a:pt x="217707" y="179914"/>
                  <a:pt x="196947" y="182880"/>
                </a:cubicBezTo>
                <a:cubicBezTo>
                  <a:pt x="177252" y="185694"/>
                  <a:pt x="168812" y="211015"/>
                  <a:pt x="154744" y="225083"/>
                </a:cubicBezTo>
                <a:cubicBezTo>
                  <a:pt x="159433" y="239151"/>
                  <a:pt x="155549" y="273918"/>
                  <a:pt x="168812" y="267286"/>
                </a:cubicBezTo>
                <a:cubicBezTo>
                  <a:pt x="186105" y="258639"/>
                  <a:pt x="185614" y="230155"/>
                  <a:pt x="182880" y="211015"/>
                </a:cubicBezTo>
                <a:cubicBezTo>
                  <a:pt x="180489" y="194278"/>
                  <a:pt x="167468" y="179945"/>
                  <a:pt x="154744" y="168812"/>
                </a:cubicBezTo>
                <a:cubicBezTo>
                  <a:pt x="74812" y="98872"/>
                  <a:pt x="92290" y="90592"/>
                  <a:pt x="56270" y="12660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84220" y="2461061"/>
            <a:ext cx="1677097" cy="1296690"/>
          </a:xfrm>
          <a:custGeom>
            <a:avLst/>
            <a:gdLst>
              <a:gd name="connsiteX0" fmla="*/ 889306 w 1677097"/>
              <a:gd name="connsiteY0" fmla="*/ 211801 h 1296690"/>
              <a:gd name="connsiteX1" fmla="*/ 973712 w 1677097"/>
              <a:gd name="connsiteY1" fmla="*/ 296207 h 1296690"/>
              <a:gd name="connsiteX2" fmla="*/ 987780 w 1677097"/>
              <a:gd name="connsiteY2" fmla="*/ 254004 h 1296690"/>
              <a:gd name="connsiteX3" fmla="*/ 959645 w 1677097"/>
              <a:gd name="connsiteY3" fmla="*/ 211801 h 1296690"/>
              <a:gd name="connsiteX4" fmla="*/ 875238 w 1677097"/>
              <a:gd name="connsiteY4" fmla="*/ 268071 h 1296690"/>
              <a:gd name="connsiteX5" fmla="*/ 903374 w 1677097"/>
              <a:gd name="connsiteY5" fmla="*/ 296207 h 1296690"/>
              <a:gd name="connsiteX6" fmla="*/ 945577 w 1677097"/>
              <a:gd name="connsiteY6" fmla="*/ 225868 h 1296690"/>
              <a:gd name="connsiteX7" fmla="*/ 903374 w 1677097"/>
              <a:gd name="connsiteY7" fmla="*/ 183665 h 1296690"/>
              <a:gd name="connsiteX8" fmla="*/ 875238 w 1677097"/>
              <a:gd name="connsiteY8" fmla="*/ 282139 h 1296690"/>
              <a:gd name="connsiteX9" fmla="*/ 931509 w 1677097"/>
              <a:gd name="connsiteY9" fmla="*/ 268071 h 1296690"/>
              <a:gd name="connsiteX10" fmla="*/ 861171 w 1677097"/>
              <a:gd name="connsiteY10" fmla="*/ 169597 h 1296690"/>
              <a:gd name="connsiteX11" fmla="*/ 818968 w 1677097"/>
              <a:gd name="connsiteY11" fmla="*/ 183665 h 1296690"/>
              <a:gd name="connsiteX12" fmla="*/ 875238 w 1677097"/>
              <a:gd name="connsiteY12" fmla="*/ 296207 h 1296690"/>
              <a:gd name="connsiteX13" fmla="*/ 931509 w 1677097"/>
              <a:gd name="connsiteY13" fmla="*/ 282139 h 1296690"/>
              <a:gd name="connsiteX14" fmla="*/ 875238 w 1677097"/>
              <a:gd name="connsiteY14" fmla="*/ 211801 h 1296690"/>
              <a:gd name="connsiteX15" fmla="*/ 762697 w 1677097"/>
              <a:gd name="connsiteY15" fmla="*/ 268071 h 1296690"/>
              <a:gd name="connsiteX16" fmla="*/ 776765 w 1677097"/>
              <a:gd name="connsiteY16" fmla="*/ 310274 h 1296690"/>
              <a:gd name="connsiteX17" fmla="*/ 818968 w 1677097"/>
              <a:gd name="connsiteY17" fmla="*/ 296207 h 1296690"/>
              <a:gd name="connsiteX18" fmla="*/ 776765 w 1677097"/>
              <a:gd name="connsiteY18" fmla="*/ 211801 h 1296690"/>
              <a:gd name="connsiteX19" fmla="*/ 692358 w 1677097"/>
              <a:gd name="connsiteY19" fmla="*/ 268071 h 1296690"/>
              <a:gd name="connsiteX20" fmla="*/ 734562 w 1677097"/>
              <a:gd name="connsiteY20" fmla="*/ 282139 h 1296690"/>
              <a:gd name="connsiteX21" fmla="*/ 734562 w 1677097"/>
              <a:gd name="connsiteY21" fmla="*/ 197733 h 1296690"/>
              <a:gd name="connsiteX22" fmla="*/ 692358 w 1677097"/>
              <a:gd name="connsiteY22" fmla="*/ 211801 h 1296690"/>
              <a:gd name="connsiteX23" fmla="*/ 720494 w 1677097"/>
              <a:gd name="connsiteY23" fmla="*/ 282139 h 1296690"/>
              <a:gd name="connsiteX24" fmla="*/ 748629 w 1677097"/>
              <a:gd name="connsiteY24" fmla="*/ 239936 h 1296690"/>
              <a:gd name="connsiteX25" fmla="*/ 706426 w 1677097"/>
              <a:gd name="connsiteY25" fmla="*/ 211801 h 1296690"/>
              <a:gd name="connsiteX26" fmla="*/ 650155 w 1677097"/>
              <a:gd name="connsiteY26" fmla="*/ 282139 h 1296690"/>
              <a:gd name="connsiteX27" fmla="*/ 678291 w 1677097"/>
              <a:gd name="connsiteY27" fmla="*/ 324342 h 1296690"/>
              <a:gd name="connsiteX28" fmla="*/ 692358 w 1677097"/>
              <a:gd name="connsiteY28" fmla="*/ 225868 h 1296690"/>
              <a:gd name="connsiteX29" fmla="*/ 650155 w 1677097"/>
              <a:gd name="connsiteY29" fmla="*/ 211801 h 1296690"/>
              <a:gd name="connsiteX30" fmla="*/ 565749 w 1677097"/>
              <a:gd name="connsiteY30" fmla="*/ 239936 h 1296690"/>
              <a:gd name="connsiteX31" fmla="*/ 551682 w 1677097"/>
              <a:gd name="connsiteY31" fmla="*/ 282139 h 1296690"/>
              <a:gd name="connsiteX32" fmla="*/ 593885 w 1677097"/>
              <a:gd name="connsiteY32" fmla="*/ 352477 h 1296690"/>
              <a:gd name="connsiteX33" fmla="*/ 636088 w 1677097"/>
              <a:gd name="connsiteY33" fmla="*/ 338410 h 1296690"/>
              <a:gd name="connsiteX34" fmla="*/ 565749 w 1677097"/>
              <a:gd name="connsiteY34" fmla="*/ 239936 h 1296690"/>
              <a:gd name="connsiteX35" fmla="*/ 523546 w 1677097"/>
              <a:gd name="connsiteY35" fmla="*/ 268071 h 1296690"/>
              <a:gd name="connsiteX36" fmla="*/ 523546 w 1677097"/>
              <a:gd name="connsiteY36" fmla="*/ 380613 h 1296690"/>
              <a:gd name="connsiteX37" fmla="*/ 565749 w 1677097"/>
              <a:gd name="connsiteY37" fmla="*/ 394681 h 1296690"/>
              <a:gd name="connsiteX38" fmla="*/ 551682 w 1677097"/>
              <a:gd name="connsiteY38" fmla="*/ 324342 h 1296690"/>
              <a:gd name="connsiteX39" fmla="*/ 509478 w 1677097"/>
              <a:gd name="connsiteY39" fmla="*/ 338410 h 1296690"/>
              <a:gd name="connsiteX40" fmla="*/ 467275 w 1677097"/>
              <a:gd name="connsiteY40" fmla="*/ 380613 h 1296690"/>
              <a:gd name="connsiteX41" fmla="*/ 481343 w 1677097"/>
              <a:gd name="connsiteY41" fmla="*/ 422816 h 1296690"/>
              <a:gd name="connsiteX42" fmla="*/ 495411 w 1677097"/>
              <a:gd name="connsiteY42" fmla="*/ 380613 h 1296690"/>
              <a:gd name="connsiteX43" fmla="*/ 467275 w 1677097"/>
              <a:gd name="connsiteY43" fmla="*/ 338410 h 1296690"/>
              <a:gd name="connsiteX44" fmla="*/ 425072 w 1677097"/>
              <a:gd name="connsiteY44" fmla="*/ 352477 h 1296690"/>
              <a:gd name="connsiteX45" fmla="*/ 396937 w 1677097"/>
              <a:gd name="connsiteY45" fmla="*/ 408748 h 1296690"/>
              <a:gd name="connsiteX46" fmla="*/ 467275 w 1677097"/>
              <a:gd name="connsiteY46" fmla="*/ 493154 h 1296690"/>
              <a:gd name="connsiteX47" fmla="*/ 523546 w 1677097"/>
              <a:gd name="connsiteY47" fmla="*/ 479087 h 1296690"/>
              <a:gd name="connsiteX48" fmla="*/ 495411 w 1677097"/>
              <a:gd name="connsiteY48" fmla="*/ 408748 h 1296690"/>
              <a:gd name="connsiteX49" fmla="*/ 411005 w 1677097"/>
              <a:gd name="connsiteY49" fmla="*/ 366545 h 1296690"/>
              <a:gd name="connsiteX50" fmla="*/ 411005 w 1677097"/>
              <a:gd name="connsiteY50" fmla="*/ 493154 h 1296690"/>
              <a:gd name="connsiteX51" fmla="*/ 439140 w 1677097"/>
              <a:gd name="connsiteY51" fmla="*/ 521290 h 1296690"/>
              <a:gd name="connsiteX52" fmla="*/ 509478 w 1677097"/>
              <a:gd name="connsiteY52" fmla="*/ 507222 h 1296690"/>
              <a:gd name="connsiteX53" fmla="*/ 523546 w 1677097"/>
              <a:gd name="connsiteY53" fmla="*/ 465019 h 1296690"/>
              <a:gd name="connsiteX54" fmla="*/ 411005 w 1677097"/>
              <a:gd name="connsiteY54" fmla="*/ 408748 h 1296690"/>
              <a:gd name="connsiteX55" fmla="*/ 354734 w 1677097"/>
              <a:gd name="connsiteY55" fmla="*/ 422816 h 1296690"/>
              <a:gd name="connsiteX56" fmla="*/ 354734 w 1677097"/>
              <a:gd name="connsiteY56" fmla="*/ 507222 h 1296690"/>
              <a:gd name="connsiteX57" fmla="*/ 425072 w 1677097"/>
              <a:gd name="connsiteY57" fmla="*/ 493154 h 1296690"/>
              <a:gd name="connsiteX58" fmla="*/ 354734 w 1677097"/>
              <a:gd name="connsiteY58" fmla="*/ 436884 h 1296690"/>
              <a:gd name="connsiteX59" fmla="*/ 270328 w 1677097"/>
              <a:gd name="connsiteY59" fmla="*/ 465019 h 1296690"/>
              <a:gd name="connsiteX60" fmla="*/ 382869 w 1677097"/>
              <a:gd name="connsiteY60" fmla="*/ 549425 h 1296690"/>
              <a:gd name="connsiteX61" fmla="*/ 298463 w 1677097"/>
              <a:gd name="connsiteY61" fmla="*/ 563493 h 1296690"/>
              <a:gd name="connsiteX62" fmla="*/ 312531 w 1677097"/>
              <a:gd name="connsiteY62" fmla="*/ 619764 h 1296690"/>
              <a:gd name="connsiteX63" fmla="*/ 326598 w 1677097"/>
              <a:gd name="connsiteY63" fmla="*/ 577561 h 1296690"/>
              <a:gd name="connsiteX64" fmla="*/ 214057 w 1677097"/>
              <a:gd name="connsiteY64" fmla="*/ 661967 h 1296690"/>
              <a:gd name="connsiteX65" fmla="*/ 256260 w 1677097"/>
              <a:gd name="connsiteY65" fmla="*/ 690102 h 1296690"/>
              <a:gd name="connsiteX66" fmla="*/ 340666 w 1677097"/>
              <a:gd name="connsiteY66" fmla="*/ 704170 h 1296690"/>
              <a:gd name="connsiteX67" fmla="*/ 354734 w 1677097"/>
              <a:gd name="connsiteY67" fmla="*/ 661967 h 1296690"/>
              <a:gd name="connsiteX68" fmla="*/ 284395 w 1677097"/>
              <a:gd name="connsiteY68" fmla="*/ 619764 h 1296690"/>
              <a:gd name="connsiteX69" fmla="*/ 228125 w 1677097"/>
              <a:gd name="connsiteY69" fmla="*/ 661967 h 1296690"/>
              <a:gd name="connsiteX70" fmla="*/ 298463 w 1677097"/>
              <a:gd name="connsiteY70" fmla="*/ 746373 h 1296690"/>
              <a:gd name="connsiteX71" fmla="*/ 340666 w 1677097"/>
              <a:gd name="connsiteY71" fmla="*/ 718237 h 1296690"/>
              <a:gd name="connsiteX72" fmla="*/ 256260 w 1677097"/>
              <a:gd name="connsiteY72" fmla="*/ 718237 h 1296690"/>
              <a:gd name="connsiteX73" fmla="*/ 242192 w 1677097"/>
              <a:gd name="connsiteY73" fmla="*/ 774508 h 1296690"/>
              <a:gd name="connsiteX74" fmla="*/ 312531 w 1677097"/>
              <a:gd name="connsiteY74" fmla="*/ 858914 h 1296690"/>
              <a:gd name="connsiteX75" fmla="*/ 368802 w 1677097"/>
              <a:gd name="connsiteY75" fmla="*/ 844847 h 1296690"/>
              <a:gd name="connsiteX76" fmla="*/ 326598 w 1677097"/>
              <a:gd name="connsiteY76" fmla="*/ 774508 h 1296690"/>
              <a:gd name="connsiteX77" fmla="*/ 242192 w 1677097"/>
              <a:gd name="connsiteY77" fmla="*/ 788576 h 1296690"/>
              <a:gd name="connsiteX78" fmla="*/ 256260 w 1677097"/>
              <a:gd name="connsiteY78" fmla="*/ 901117 h 1296690"/>
              <a:gd name="connsiteX79" fmla="*/ 312531 w 1677097"/>
              <a:gd name="connsiteY79" fmla="*/ 915185 h 1296690"/>
              <a:gd name="connsiteX80" fmla="*/ 354734 w 1677097"/>
              <a:gd name="connsiteY80" fmla="*/ 901117 h 1296690"/>
              <a:gd name="connsiteX81" fmla="*/ 284395 w 1677097"/>
              <a:gd name="connsiteY81" fmla="*/ 858914 h 1296690"/>
              <a:gd name="connsiteX82" fmla="*/ 256260 w 1677097"/>
              <a:gd name="connsiteY82" fmla="*/ 957388 h 1296690"/>
              <a:gd name="connsiteX83" fmla="*/ 340666 w 1677097"/>
              <a:gd name="connsiteY83" fmla="*/ 943321 h 1296690"/>
              <a:gd name="connsiteX84" fmla="*/ 298463 w 1677097"/>
              <a:gd name="connsiteY84" fmla="*/ 929253 h 1296690"/>
              <a:gd name="connsiteX85" fmla="*/ 284395 w 1677097"/>
              <a:gd name="connsiteY85" fmla="*/ 985524 h 1296690"/>
              <a:gd name="connsiteX86" fmla="*/ 298463 w 1677097"/>
              <a:gd name="connsiteY86" fmla="*/ 1027727 h 1296690"/>
              <a:gd name="connsiteX87" fmla="*/ 256260 w 1677097"/>
              <a:gd name="connsiteY87" fmla="*/ 1013659 h 1296690"/>
              <a:gd name="connsiteX88" fmla="*/ 298463 w 1677097"/>
              <a:gd name="connsiteY88" fmla="*/ 1041794 h 1296690"/>
              <a:gd name="connsiteX89" fmla="*/ 312531 w 1677097"/>
              <a:gd name="connsiteY89" fmla="*/ 1083997 h 1296690"/>
              <a:gd name="connsiteX90" fmla="*/ 326598 w 1677097"/>
              <a:gd name="connsiteY90" fmla="*/ 1041794 h 1296690"/>
              <a:gd name="connsiteX91" fmla="*/ 298463 w 1677097"/>
              <a:gd name="connsiteY91" fmla="*/ 1069930 h 1296690"/>
              <a:gd name="connsiteX92" fmla="*/ 284395 w 1677097"/>
              <a:gd name="connsiteY92" fmla="*/ 1112133 h 1296690"/>
              <a:gd name="connsiteX93" fmla="*/ 312531 w 1677097"/>
              <a:gd name="connsiteY93" fmla="*/ 1140268 h 1296690"/>
              <a:gd name="connsiteX94" fmla="*/ 256260 w 1677097"/>
              <a:gd name="connsiteY94" fmla="*/ 1041794 h 1296690"/>
              <a:gd name="connsiteX95" fmla="*/ 242192 w 1677097"/>
              <a:gd name="connsiteY95" fmla="*/ 1168404 h 1296690"/>
              <a:gd name="connsiteX96" fmla="*/ 312531 w 1677097"/>
              <a:gd name="connsiteY96" fmla="*/ 1140268 h 1296690"/>
              <a:gd name="connsiteX97" fmla="*/ 298463 w 1677097"/>
              <a:gd name="connsiteY97" fmla="*/ 1083997 h 1296690"/>
              <a:gd name="connsiteX98" fmla="*/ 256260 w 1677097"/>
              <a:gd name="connsiteY98" fmla="*/ 1069930 h 1296690"/>
              <a:gd name="connsiteX99" fmla="*/ 326598 w 1677097"/>
              <a:gd name="connsiteY99" fmla="*/ 1238742 h 1296690"/>
              <a:gd name="connsiteX100" fmla="*/ 396937 w 1677097"/>
              <a:gd name="connsiteY100" fmla="*/ 1224674 h 1296690"/>
              <a:gd name="connsiteX101" fmla="*/ 382869 w 1677097"/>
              <a:gd name="connsiteY101" fmla="*/ 1126201 h 1296690"/>
              <a:gd name="connsiteX102" fmla="*/ 312531 w 1677097"/>
              <a:gd name="connsiteY102" fmla="*/ 1154336 h 1296690"/>
              <a:gd name="connsiteX103" fmla="*/ 340666 w 1677097"/>
              <a:gd name="connsiteY103" fmla="*/ 1280945 h 1296690"/>
              <a:gd name="connsiteX104" fmla="*/ 411005 w 1677097"/>
              <a:gd name="connsiteY104" fmla="*/ 1295013 h 1296690"/>
              <a:gd name="connsiteX105" fmla="*/ 439140 w 1677097"/>
              <a:gd name="connsiteY105" fmla="*/ 1252810 h 1296690"/>
              <a:gd name="connsiteX106" fmla="*/ 368802 w 1677097"/>
              <a:gd name="connsiteY106" fmla="*/ 1168404 h 1296690"/>
              <a:gd name="connsiteX107" fmla="*/ 312531 w 1677097"/>
              <a:gd name="connsiteY107" fmla="*/ 1238742 h 1296690"/>
              <a:gd name="connsiteX108" fmla="*/ 368802 w 1677097"/>
              <a:gd name="connsiteY108" fmla="*/ 1280945 h 1296690"/>
              <a:gd name="connsiteX109" fmla="*/ 453208 w 1677097"/>
              <a:gd name="connsiteY109" fmla="*/ 1266877 h 1296690"/>
              <a:gd name="connsiteX110" fmla="*/ 467275 w 1677097"/>
              <a:gd name="connsiteY110" fmla="*/ 1182471 h 1296690"/>
              <a:gd name="connsiteX111" fmla="*/ 425072 w 1677097"/>
              <a:gd name="connsiteY111" fmla="*/ 1154336 h 1296690"/>
              <a:gd name="connsiteX112" fmla="*/ 312531 w 1677097"/>
              <a:gd name="connsiteY112" fmla="*/ 1126201 h 1296690"/>
              <a:gd name="connsiteX113" fmla="*/ 270328 w 1677097"/>
              <a:gd name="connsiteY113" fmla="*/ 1238742 h 1296690"/>
              <a:gd name="connsiteX114" fmla="*/ 312531 w 1677097"/>
              <a:gd name="connsiteY114" fmla="*/ 1280945 h 1296690"/>
              <a:gd name="connsiteX115" fmla="*/ 382869 w 1677097"/>
              <a:gd name="connsiteY115" fmla="*/ 1266877 h 1296690"/>
              <a:gd name="connsiteX116" fmla="*/ 396937 w 1677097"/>
              <a:gd name="connsiteY116" fmla="*/ 1224674 h 1296690"/>
              <a:gd name="connsiteX117" fmla="*/ 326598 w 1677097"/>
              <a:gd name="connsiteY117" fmla="*/ 1196539 h 1296690"/>
              <a:gd name="connsiteX118" fmla="*/ 270328 w 1677097"/>
              <a:gd name="connsiteY118" fmla="*/ 1280945 h 1296690"/>
              <a:gd name="connsiteX119" fmla="*/ 326598 w 1677097"/>
              <a:gd name="connsiteY119" fmla="*/ 1295013 h 1296690"/>
              <a:gd name="connsiteX120" fmla="*/ 354734 w 1677097"/>
              <a:gd name="connsiteY120" fmla="*/ 1210607 h 1296690"/>
              <a:gd name="connsiteX121" fmla="*/ 270328 w 1677097"/>
              <a:gd name="connsiteY121" fmla="*/ 1182471 h 1296690"/>
              <a:gd name="connsiteX122" fmla="*/ 185922 w 1677097"/>
              <a:gd name="connsiteY122" fmla="*/ 1196539 h 1296690"/>
              <a:gd name="connsiteX123" fmla="*/ 214057 w 1677097"/>
              <a:gd name="connsiteY123" fmla="*/ 1266877 h 1296690"/>
              <a:gd name="connsiteX124" fmla="*/ 298463 w 1677097"/>
              <a:gd name="connsiteY124" fmla="*/ 1238742 h 1296690"/>
              <a:gd name="connsiteX125" fmla="*/ 312531 w 1677097"/>
              <a:gd name="connsiteY125" fmla="*/ 1196539 h 1296690"/>
              <a:gd name="connsiteX126" fmla="*/ 185922 w 1677097"/>
              <a:gd name="connsiteY126" fmla="*/ 1182471 h 1296690"/>
              <a:gd name="connsiteX127" fmla="*/ 171854 w 1677097"/>
              <a:gd name="connsiteY127" fmla="*/ 1224674 h 1296690"/>
              <a:gd name="connsiteX128" fmla="*/ 242192 w 1677097"/>
              <a:gd name="connsiteY128" fmla="*/ 1168404 h 1296690"/>
              <a:gd name="connsiteX129" fmla="*/ 143718 w 1677097"/>
              <a:gd name="connsiteY129" fmla="*/ 1182471 h 1296690"/>
              <a:gd name="connsiteX130" fmla="*/ 157786 w 1677097"/>
              <a:gd name="connsiteY130" fmla="*/ 1224674 h 1296690"/>
              <a:gd name="connsiteX131" fmla="*/ 242192 w 1677097"/>
              <a:gd name="connsiteY131" fmla="*/ 1210607 h 1296690"/>
              <a:gd name="connsiteX132" fmla="*/ 284395 w 1677097"/>
              <a:gd name="connsiteY132" fmla="*/ 1154336 h 1296690"/>
              <a:gd name="connsiteX133" fmla="*/ 228125 w 1677097"/>
              <a:gd name="connsiteY133" fmla="*/ 1083997 h 1296690"/>
              <a:gd name="connsiteX134" fmla="*/ 129651 w 1677097"/>
              <a:gd name="connsiteY134" fmla="*/ 1098065 h 1296690"/>
              <a:gd name="connsiteX135" fmla="*/ 143718 w 1677097"/>
              <a:gd name="connsiteY135" fmla="*/ 1182471 h 1296690"/>
              <a:gd name="connsiteX136" fmla="*/ 228125 w 1677097"/>
              <a:gd name="connsiteY136" fmla="*/ 1168404 h 1296690"/>
              <a:gd name="connsiteX137" fmla="*/ 256260 w 1677097"/>
              <a:gd name="connsiteY137" fmla="*/ 1140268 h 1296690"/>
              <a:gd name="connsiteX138" fmla="*/ 185922 w 1677097"/>
              <a:gd name="connsiteY138" fmla="*/ 1083997 h 1296690"/>
              <a:gd name="connsiteX139" fmla="*/ 115583 w 1677097"/>
              <a:gd name="connsiteY139" fmla="*/ 1154336 h 1296690"/>
              <a:gd name="connsiteX140" fmla="*/ 171854 w 1677097"/>
              <a:gd name="connsiteY140" fmla="*/ 1182471 h 1296690"/>
              <a:gd name="connsiteX141" fmla="*/ 214057 w 1677097"/>
              <a:gd name="connsiteY141" fmla="*/ 1154336 h 1296690"/>
              <a:gd name="connsiteX142" fmla="*/ 199989 w 1677097"/>
              <a:gd name="connsiteY142" fmla="*/ 1083997 h 1296690"/>
              <a:gd name="connsiteX143" fmla="*/ 3042 w 1677097"/>
              <a:gd name="connsiteY143" fmla="*/ 1126201 h 1296690"/>
              <a:gd name="connsiteX144" fmla="*/ 17109 w 1677097"/>
              <a:gd name="connsiteY144" fmla="*/ 1168404 h 1296690"/>
              <a:gd name="connsiteX145" fmla="*/ 143718 w 1677097"/>
              <a:gd name="connsiteY145" fmla="*/ 1112133 h 1296690"/>
              <a:gd name="connsiteX146" fmla="*/ 129651 w 1677097"/>
              <a:gd name="connsiteY146" fmla="*/ 1027727 h 1296690"/>
              <a:gd name="connsiteX147" fmla="*/ 17109 w 1677097"/>
              <a:gd name="connsiteY147" fmla="*/ 1069930 h 1296690"/>
              <a:gd name="connsiteX148" fmla="*/ 31177 w 1677097"/>
              <a:gd name="connsiteY148" fmla="*/ 1140268 h 1296690"/>
              <a:gd name="connsiteX149" fmla="*/ 171854 w 1677097"/>
              <a:gd name="connsiteY149" fmla="*/ 1126201 h 1296690"/>
              <a:gd name="connsiteX150" fmla="*/ 171854 w 1677097"/>
              <a:gd name="connsiteY150" fmla="*/ 1027727 h 1296690"/>
              <a:gd name="connsiteX151" fmla="*/ 129651 w 1677097"/>
              <a:gd name="connsiteY151" fmla="*/ 999591 h 1296690"/>
              <a:gd name="connsiteX152" fmla="*/ 59312 w 1677097"/>
              <a:gd name="connsiteY152" fmla="*/ 1041794 h 1296690"/>
              <a:gd name="connsiteX153" fmla="*/ 73380 w 1677097"/>
              <a:gd name="connsiteY153" fmla="*/ 1112133 h 1296690"/>
              <a:gd name="connsiteX154" fmla="*/ 199989 w 1677097"/>
              <a:gd name="connsiteY154" fmla="*/ 1069930 h 1296690"/>
              <a:gd name="connsiteX155" fmla="*/ 185922 w 1677097"/>
              <a:gd name="connsiteY155" fmla="*/ 1013659 h 1296690"/>
              <a:gd name="connsiteX156" fmla="*/ 87448 w 1677097"/>
              <a:gd name="connsiteY156" fmla="*/ 999591 h 1296690"/>
              <a:gd name="connsiteX157" fmla="*/ 73380 w 1677097"/>
              <a:gd name="connsiteY157" fmla="*/ 1041794 h 1296690"/>
              <a:gd name="connsiteX158" fmla="*/ 199989 w 1677097"/>
              <a:gd name="connsiteY158" fmla="*/ 1055862 h 1296690"/>
              <a:gd name="connsiteX159" fmla="*/ 214057 w 1677097"/>
              <a:gd name="connsiteY159" fmla="*/ 999591 h 1296690"/>
              <a:gd name="connsiteX160" fmla="*/ 101515 w 1677097"/>
              <a:gd name="connsiteY160" fmla="*/ 929253 h 1296690"/>
              <a:gd name="connsiteX161" fmla="*/ 59312 w 1677097"/>
              <a:gd name="connsiteY161" fmla="*/ 915185 h 1296690"/>
              <a:gd name="connsiteX162" fmla="*/ 31177 w 1677097"/>
              <a:gd name="connsiteY162" fmla="*/ 943321 h 1296690"/>
              <a:gd name="connsiteX163" fmla="*/ 87448 w 1677097"/>
              <a:gd name="connsiteY163" fmla="*/ 1055862 h 1296690"/>
              <a:gd name="connsiteX164" fmla="*/ 157786 w 1677097"/>
              <a:gd name="connsiteY164" fmla="*/ 1041794 h 1296690"/>
              <a:gd name="connsiteX165" fmla="*/ 171854 w 1677097"/>
              <a:gd name="connsiteY165" fmla="*/ 943321 h 1296690"/>
              <a:gd name="connsiteX166" fmla="*/ 115583 w 1677097"/>
              <a:gd name="connsiteY166" fmla="*/ 887050 h 1296690"/>
              <a:gd name="connsiteX167" fmla="*/ 73380 w 1677097"/>
              <a:gd name="connsiteY167" fmla="*/ 872982 h 1296690"/>
              <a:gd name="connsiteX168" fmla="*/ 45245 w 1677097"/>
              <a:gd name="connsiteY168" fmla="*/ 929253 h 1296690"/>
              <a:gd name="connsiteX169" fmla="*/ 101515 w 1677097"/>
              <a:gd name="connsiteY169" fmla="*/ 1013659 h 1296690"/>
              <a:gd name="connsiteX170" fmla="*/ 228125 w 1677097"/>
              <a:gd name="connsiteY170" fmla="*/ 985524 h 1296690"/>
              <a:gd name="connsiteX171" fmla="*/ 214057 w 1677097"/>
              <a:gd name="connsiteY171" fmla="*/ 872982 h 1296690"/>
              <a:gd name="connsiteX172" fmla="*/ 87448 w 1677097"/>
              <a:gd name="connsiteY172" fmla="*/ 816711 h 1296690"/>
              <a:gd name="connsiteX173" fmla="*/ 31177 w 1677097"/>
              <a:gd name="connsiteY173" fmla="*/ 844847 h 1296690"/>
              <a:gd name="connsiteX174" fmla="*/ 87448 w 1677097"/>
              <a:gd name="connsiteY174" fmla="*/ 943321 h 1296690"/>
              <a:gd name="connsiteX175" fmla="*/ 171854 w 1677097"/>
              <a:gd name="connsiteY175" fmla="*/ 887050 h 1296690"/>
              <a:gd name="connsiteX176" fmla="*/ 157786 w 1677097"/>
              <a:gd name="connsiteY176" fmla="*/ 844847 h 1296690"/>
              <a:gd name="connsiteX177" fmla="*/ 101515 w 1677097"/>
              <a:gd name="connsiteY177" fmla="*/ 830779 h 1296690"/>
              <a:gd name="connsiteX178" fmla="*/ 87448 w 1677097"/>
              <a:gd name="connsiteY178" fmla="*/ 943321 h 1296690"/>
              <a:gd name="connsiteX179" fmla="*/ 157786 w 1677097"/>
              <a:gd name="connsiteY179" fmla="*/ 929253 h 1296690"/>
              <a:gd name="connsiteX180" fmla="*/ 185922 w 1677097"/>
              <a:gd name="connsiteY180" fmla="*/ 901117 h 1296690"/>
              <a:gd name="connsiteX181" fmla="*/ 199989 w 1677097"/>
              <a:gd name="connsiteY181" fmla="*/ 844847 h 1296690"/>
              <a:gd name="connsiteX182" fmla="*/ 115583 w 1677097"/>
              <a:gd name="connsiteY182" fmla="*/ 774508 h 1296690"/>
              <a:gd name="connsiteX183" fmla="*/ 101515 w 1677097"/>
              <a:gd name="connsiteY183" fmla="*/ 872982 h 1296690"/>
              <a:gd name="connsiteX184" fmla="*/ 199989 w 1677097"/>
              <a:gd name="connsiteY184" fmla="*/ 858914 h 1296690"/>
              <a:gd name="connsiteX185" fmla="*/ 228125 w 1677097"/>
              <a:gd name="connsiteY185" fmla="*/ 802644 h 1296690"/>
              <a:gd name="connsiteX186" fmla="*/ 199989 w 1677097"/>
              <a:gd name="connsiteY186" fmla="*/ 704170 h 1296690"/>
              <a:gd name="connsiteX187" fmla="*/ 87448 w 1677097"/>
              <a:gd name="connsiteY187" fmla="*/ 661967 h 1296690"/>
              <a:gd name="connsiteX188" fmla="*/ 45245 w 1677097"/>
              <a:gd name="connsiteY188" fmla="*/ 746373 h 1296690"/>
              <a:gd name="connsiteX189" fmla="*/ 73380 w 1677097"/>
              <a:gd name="connsiteY189" fmla="*/ 802644 h 1296690"/>
              <a:gd name="connsiteX190" fmla="*/ 185922 w 1677097"/>
              <a:gd name="connsiteY190" fmla="*/ 774508 h 1296690"/>
              <a:gd name="connsiteX191" fmla="*/ 185922 w 1677097"/>
              <a:gd name="connsiteY191" fmla="*/ 605696 h 1296690"/>
              <a:gd name="connsiteX192" fmla="*/ 129651 w 1677097"/>
              <a:gd name="connsiteY192" fmla="*/ 591628 h 1296690"/>
              <a:gd name="connsiteX193" fmla="*/ 73380 w 1677097"/>
              <a:gd name="connsiteY193" fmla="*/ 619764 h 1296690"/>
              <a:gd name="connsiteX194" fmla="*/ 73380 w 1677097"/>
              <a:gd name="connsiteY194" fmla="*/ 732305 h 1296690"/>
              <a:gd name="connsiteX195" fmla="*/ 115583 w 1677097"/>
              <a:gd name="connsiteY195" fmla="*/ 746373 h 1296690"/>
              <a:gd name="connsiteX196" fmla="*/ 185922 w 1677097"/>
              <a:gd name="connsiteY196" fmla="*/ 732305 h 1296690"/>
              <a:gd name="connsiteX197" fmla="*/ 242192 w 1677097"/>
              <a:gd name="connsiteY197" fmla="*/ 619764 h 1296690"/>
              <a:gd name="connsiteX198" fmla="*/ 185922 w 1677097"/>
              <a:gd name="connsiteY198" fmla="*/ 591628 h 1296690"/>
              <a:gd name="connsiteX199" fmla="*/ 115583 w 1677097"/>
              <a:gd name="connsiteY199" fmla="*/ 676034 h 1296690"/>
              <a:gd name="connsiteX200" fmla="*/ 129651 w 1677097"/>
              <a:gd name="connsiteY200" fmla="*/ 718237 h 1296690"/>
              <a:gd name="connsiteX201" fmla="*/ 284395 w 1677097"/>
              <a:gd name="connsiteY201" fmla="*/ 676034 h 1296690"/>
              <a:gd name="connsiteX202" fmla="*/ 298463 w 1677097"/>
              <a:gd name="connsiteY202" fmla="*/ 605696 h 1296690"/>
              <a:gd name="connsiteX203" fmla="*/ 199989 w 1677097"/>
              <a:gd name="connsiteY203" fmla="*/ 549425 h 1296690"/>
              <a:gd name="connsiteX204" fmla="*/ 157786 w 1677097"/>
              <a:gd name="connsiteY204" fmla="*/ 577561 h 1296690"/>
              <a:gd name="connsiteX205" fmla="*/ 171854 w 1677097"/>
              <a:gd name="connsiteY205" fmla="*/ 633831 h 1296690"/>
              <a:gd name="connsiteX206" fmla="*/ 326598 w 1677097"/>
              <a:gd name="connsiteY206" fmla="*/ 605696 h 1296690"/>
              <a:gd name="connsiteX207" fmla="*/ 340666 w 1677097"/>
              <a:gd name="connsiteY207" fmla="*/ 563493 h 1296690"/>
              <a:gd name="connsiteX208" fmla="*/ 256260 w 1677097"/>
              <a:gd name="connsiteY208" fmla="*/ 493154 h 1296690"/>
              <a:gd name="connsiteX209" fmla="*/ 199989 w 1677097"/>
              <a:gd name="connsiteY209" fmla="*/ 507222 h 1296690"/>
              <a:gd name="connsiteX210" fmla="*/ 185922 w 1677097"/>
              <a:gd name="connsiteY210" fmla="*/ 549425 h 1296690"/>
              <a:gd name="connsiteX211" fmla="*/ 242192 w 1677097"/>
              <a:gd name="connsiteY211" fmla="*/ 563493 h 1296690"/>
              <a:gd name="connsiteX212" fmla="*/ 312531 w 1677097"/>
              <a:gd name="connsiteY212" fmla="*/ 479087 h 1296690"/>
              <a:gd name="connsiteX213" fmla="*/ 284395 w 1677097"/>
              <a:gd name="connsiteY213" fmla="*/ 436884 h 1296690"/>
              <a:gd name="connsiteX214" fmla="*/ 199989 w 1677097"/>
              <a:gd name="connsiteY214" fmla="*/ 479087 h 1296690"/>
              <a:gd name="connsiteX215" fmla="*/ 214057 w 1677097"/>
              <a:gd name="connsiteY215" fmla="*/ 535357 h 1296690"/>
              <a:gd name="connsiteX216" fmla="*/ 326598 w 1677097"/>
              <a:gd name="connsiteY216" fmla="*/ 465019 h 1296690"/>
              <a:gd name="connsiteX217" fmla="*/ 312531 w 1677097"/>
              <a:gd name="connsiteY217" fmla="*/ 422816 h 1296690"/>
              <a:gd name="connsiteX218" fmla="*/ 256260 w 1677097"/>
              <a:gd name="connsiteY218" fmla="*/ 436884 h 1296690"/>
              <a:gd name="connsiteX219" fmla="*/ 214057 w 1677097"/>
              <a:gd name="connsiteY219" fmla="*/ 465019 h 1296690"/>
              <a:gd name="connsiteX220" fmla="*/ 284395 w 1677097"/>
              <a:gd name="connsiteY220" fmla="*/ 450951 h 1296690"/>
              <a:gd name="connsiteX221" fmla="*/ 312531 w 1677097"/>
              <a:gd name="connsiteY221" fmla="*/ 422816 h 1296690"/>
              <a:gd name="connsiteX222" fmla="*/ 242192 w 1677097"/>
              <a:gd name="connsiteY222" fmla="*/ 352477 h 1296690"/>
              <a:gd name="connsiteX223" fmla="*/ 185922 w 1677097"/>
              <a:gd name="connsiteY223" fmla="*/ 380613 h 1296690"/>
              <a:gd name="connsiteX224" fmla="*/ 185922 w 1677097"/>
              <a:gd name="connsiteY224" fmla="*/ 465019 h 1296690"/>
              <a:gd name="connsiteX225" fmla="*/ 228125 w 1677097"/>
              <a:gd name="connsiteY225" fmla="*/ 479087 h 1296690"/>
              <a:gd name="connsiteX226" fmla="*/ 354734 w 1677097"/>
              <a:gd name="connsiteY226" fmla="*/ 394681 h 1296690"/>
              <a:gd name="connsiteX227" fmla="*/ 368802 w 1677097"/>
              <a:gd name="connsiteY227" fmla="*/ 324342 h 1296690"/>
              <a:gd name="connsiteX228" fmla="*/ 228125 w 1677097"/>
              <a:gd name="connsiteY228" fmla="*/ 324342 h 1296690"/>
              <a:gd name="connsiteX229" fmla="*/ 214057 w 1677097"/>
              <a:gd name="connsiteY229" fmla="*/ 394681 h 1296690"/>
              <a:gd name="connsiteX230" fmla="*/ 312531 w 1677097"/>
              <a:gd name="connsiteY230" fmla="*/ 436884 h 1296690"/>
              <a:gd name="connsiteX231" fmla="*/ 382869 w 1677097"/>
              <a:gd name="connsiteY231" fmla="*/ 366545 h 1296690"/>
              <a:gd name="connsiteX232" fmla="*/ 382869 w 1677097"/>
              <a:gd name="connsiteY232" fmla="*/ 254004 h 1296690"/>
              <a:gd name="connsiteX233" fmla="*/ 340666 w 1677097"/>
              <a:gd name="connsiteY233" fmla="*/ 225868 h 1296690"/>
              <a:gd name="connsiteX234" fmla="*/ 298463 w 1677097"/>
              <a:gd name="connsiteY234" fmla="*/ 239936 h 1296690"/>
              <a:gd name="connsiteX235" fmla="*/ 312531 w 1677097"/>
              <a:gd name="connsiteY235" fmla="*/ 380613 h 1296690"/>
              <a:gd name="connsiteX236" fmla="*/ 467275 w 1677097"/>
              <a:gd name="connsiteY236" fmla="*/ 324342 h 1296690"/>
              <a:gd name="connsiteX237" fmla="*/ 481343 w 1677097"/>
              <a:gd name="connsiteY237" fmla="*/ 282139 h 1296690"/>
              <a:gd name="connsiteX238" fmla="*/ 467275 w 1677097"/>
              <a:gd name="connsiteY238" fmla="*/ 239936 h 1296690"/>
              <a:gd name="connsiteX239" fmla="*/ 340666 w 1677097"/>
              <a:gd name="connsiteY239" fmla="*/ 296207 h 1296690"/>
              <a:gd name="connsiteX240" fmla="*/ 368802 w 1677097"/>
              <a:gd name="connsiteY240" fmla="*/ 380613 h 1296690"/>
              <a:gd name="connsiteX241" fmla="*/ 509478 w 1677097"/>
              <a:gd name="connsiteY241" fmla="*/ 338410 h 1296690"/>
              <a:gd name="connsiteX242" fmla="*/ 509478 w 1677097"/>
              <a:gd name="connsiteY242" fmla="*/ 211801 h 1296690"/>
              <a:gd name="connsiteX243" fmla="*/ 453208 w 1677097"/>
              <a:gd name="connsiteY243" fmla="*/ 225868 h 1296690"/>
              <a:gd name="connsiteX244" fmla="*/ 453208 w 1677097"/>
              <a:gd name="connsiteY244" fmla="*/ 338410 h 1296690"/>
              <a:gd name="connsiteX245" fmla="*/ 523546 w 1677097"/>
              <a:gd name="connsiteY245" fmla="*/ 310274 h 1296690"/>
              <a:gd name="connsiteX246" fmla="*/ 565749 w 1677097"/>
              <a:gd name="connsiteY246" fmla="*/ 282139 h 1296690"/>
              <a:gd name="connsiteX247" fmla="*/ 551682 w 1677097"/>
              <a:gd name="connsiteY247" fmla="*/ 211801 h 1296690"/>
              <a:gd name="connsiteX248" fmla="*/ 509478 w 1677097"/>
              <a:gd name="connsiteY248" fmla="*/ 197733 h 1296690"/>
              <a:gd name="connsiteX249" fmla="*/ 382869 w 1677097"/>
              <a:gd name="connsiteY249" fmla="*/ 239936 h 1296690"/>
              <a:gd name="connsiteX250" fmla="*/ 396937 w 1677097"/>
              <a:gd name="connsiteY250" fmla="*/ 338410 h 1296690"/>
              <a:gd name="connsiteX251" fmla="*/ 509478 w 1677097"/>
              <a:gd name="connsiteY251" fmla="*/ 296207 h 1296690"/>
              <a:gd name="connsiteX252" fmla="*/ 537614 w 1677097"/>
              <a:gd name="connsiteY252" fmla="*/ 169597 h 1296690"/>
              <a:gd name="connsiteX253" fmla="*/ 495411 w 1677097"/>
              <a:gd name="connsiteY253" fmla="*/ 141462 h 1296690"/>
              <a:gd name="connsiteX254" fmla="*/ 439140 w 1677097"/>
              <a:gd name="connsiteY254" fmla="*/ 155530 h 1296690"/>
              <a:gd name="connsiteX255" fmla="*/ 467275 w 1677097"/>
              <a:gd name="connsiteY255" fmla="*/ 254004 h 1296690"/>
              <a:gd name="connsiteX256" fmla="*/ 607952 w 1677097"/>
              <a:gd name="connsiteY256" fmla="*/ 155530 h 1296690"/>
              <a:gd name="connsiteX257" fmla="*/ 579817 w 1677097"/>
              <a:gd name="connsiteY257" fmla="*/ 127394 h 1296690"/>
              <a:gd name="connsiteX258" fmla="*/ 495411 w 1677097"/>
              <a:gd name="connsiteY258" fmla="*/ 155530 h 1296690"/>
              <a:gd name="connsiteX259" fmla="*/ 523546 w 1677097"/>
              <a:gd name="connsiteY259" fmla="*/ 211801 h 1296690"/>
              <a:gd name="connsiteX260" fmla="*/ 664223 w 1677097"/>
              <a:gd name="connsiteY260" fmla="*/ 183665 h 1296690"/>
              <a:gd name="connsiteX261" fmla="*/ 579817 w 1677097"/>
              <a:gd name="connsiteY261" fmla="*/ 155530 h 1296690"/>
              <a:gd name="connsiteX262" fmla="*/ 593885 w 1677097"/>
              <a:gd name="connsiteY262" fmla="*/ 225868 h 1296690"/>
              <a:gd name="connsiteX263" fmla="*/ 720494 w 1677097"/>
              <a:gd name="connsiteY263" fmla="*/ 169597 h 1296690"/>
              <a:gd name="connsiteX264" fmla="*/ 706426 w 1677097"/>
              <a:gd name="connsiteY264" fmla="*/ 127394 h 1296690"/>
              <a:gd name="connsiteX265" fmla="*/ 636088 w 1677097"/>
              <a:gd name="connsiteY265" fmla="*/ 141462 h 1296690"/>
              <a:gd name="connsiteX266" fmla="*/ 636088 w 1677097"/>
              <a:gd name="connsiteY266" fmla="*/ 254004 h 1296690"/>
              <a:gd name="connsiteX267" fmla="*/ 734562 w 1677097"/>
              <a:gd name="connsiteY267" fmla="*/ 183665 h 1296690"/>
              <a:gd name="connsiteX268" fmla="*/ 706426 w 1677097"/>
              <a:gd name="connsiteY268" fmla="*/ 155530 h 1296690"/>
              <a:gd name="connsiteX269" fmla="*/ 678291 w 1677097"/>
              <a:gd name="connsiteY269" fmla="*/ 239936 h 1296690"/>
              <a:gd name="connsiteX270" fmla="*/ 720494 w 1677097"/>
              <a:gd name="connsiteY270" fmla="*/ 225868 h 1296690"/>
              <a:gd name="connsiteX271" fmla="*/ 762697 w 1677097"/>
              <a:gd name="connsiteY271" fmla="*/ 141462 h 1296690"/>
              <a:gd name="connsiteX272" fmla="*/ 664223 w 1677097"/>
              <a:gd name="connsiteY272" fmla="*/ 141462 h 1296690"/>
              <a:gd name="connsiteX273" fmla="*/ 720494 w 1677097"/>
              <a:gd name="connsiteY273" fmla="*/ 254004 h 1296690"/>
              <a:gd name="connsiteX274" fmla="*/ 776765 w 1677097"/>
              <a:gd name="connsiteY274" fmla="*/ 239936 h 1296690"/>
              <a:gd name="connsiteX275" fmla="*/ 734562 w 1677097"/>
              <a:gd name="connsiteY275" fmla="*/ 155530 h 1296690"/>
              <a:gd name="connsiteX276" fmla="*/ 762697 w 1677097"/>
              <a:gd name="connsiteY276" fmla="*/ 239936 h 1296690"/>
              <a:gd name="connsiteX277" fmla="*/ 889306 w 1677097"/>
              <a:gd name="connsiteY277" fmla="*/ 169597 h 1296690"/>
              <a:gd name="connsiteX278" fmla="*/ 804900 w 1677097"/>
              <a:gd name="connsiteY278" fmla="*/ 127394 h 1296690"/>
              <a:gd name="connsiteX279" fmla="*/ 790832 w 1677097"/>
              <a:gd name="connsiteY279" fmla="*/ 239936 h 1296690"/>
              <a:gd name="connsiteX280" fmla="*/ 945577 w 1677097"/>
              <a:gd name="connsiteY280" fmla="*/ 211801 h 1296690"/>
              <a:gd name="connsiteX281" fmla="*/ 959645 w 1677097"/>
              <a:gd name="connsiteY281" fmla="*/ 155530 h 1296690"/>
              <a:gd name="connsiteX282" fmla="*/ 875238 w 1677097"/>
              <a:gd name="connsiteY282" fmla="*/ 113327 h 1296690"/>
              <a:gd name="connsiteX283" fmla="*/ 818968 w 1677097"/>
              <a:gd name="connsiteY283" fmla="*/ 127394 h 1296690"/>
              <a:gd name="connsiteX284" fmla="*/ 818968 w 1677097"/>
              <a:gd name="connsiteY284" fmla="*/ 239936 h 1296690"/>
              <a:gd name="connsiteX285" fmla="*/ 889306 w 1677097"/>
              <a:gd name="connsiteY285" fmla="*/ 254004 h 1296690"/>
              <a:gd name="connsiteX286" fmla="*/ 973712 w 1677097"/>
              <a:gd name="connsiteY286" fmla="*/ 239936 h 1296690"/>
              <a:gd name="connsiteX287" fmla="*/ 987780 w 1677097"/>
              <a:gd name="connsiteY287" fmla="*/ 113327 h 1296690"/>
              <a:gd name="connsiteX288" fmla="*/ 945577 w 1677097"/>
              <a:gd name="connsiteY288" fmla="*/ 99259 h 1296690"/>
              <a:gd name="connsiteX289" fmla="*/ 889306 w 1677097"/>
              <a:gd name="connsiteY289" fmla="*/ 113327 h 1296690"/>
              <a:gd name="connsiteX290" fmla="*/ 861171 w 1677097"/>
              <a:gd name="connsiteY290" fmla="*/ 197733 h 1296690"/>
              <a:gd name="connsiteX291" fmla="*/ 945577 w 1677097"/>
              <a:gd name="connsiteY291" fmla="*/ 225868 h 1296690"/>
              <a:gd name="connsiteX292" fmla="*/ 1044051 w 1677097"/>
              <a:gd name="connsiteY292" fmla="*/ 169597 h 1296690"/>
              <a:gd name="connsiteX293" fmla="*/ 1015915 w 1677097"/>
              <a:gd name="connsiteY293" fmla="*/ 127394 h 1296690"/>
              <a:gd name="connsiteX294" fmla="*/ 931509 w 1677097"/>
              <a:gd name="connsiteY294" fmla="*/ 197733 h 1296690"/>
              <a:gd name="connsiteX295" fmla="*/ 1044051 w 1677097"/>
              <a:gd name="connsiteY295" fmla="*/ 239936 h 1296690"/>
              <a:gd name="connsiteX296" fmla="*/ 1100322 w 1677097"/>
              <a:gd name="connsiteY296" fmla="*/ 211801 h 1296690"/>
              <a:gd name="connsiteX297" fmla="*/ 1015915 w 1677097"/>
              <a:gd name="connsiteY297" fmla="*/ 155530 h 1296690"/>
              <a:gd name="connsiteX298" fmla="*/ 973712 w 1677097"/>
              <a:gd name="connsiteY298" fmla="*/ 183665 h 1296690"/>
              <a:gd name="connsiteX299" fmla="*/ 987780 w 1677097"/>
              <a:gd name="connsiteY299" fmla="*/ 225868 h 1296690"/>
              <a:gd name="connsiteX300" fmla="*/ 1114389 w 1677097"/>
              <a:gd name="connsiteY300" fmla="*/ 239936 h 1296690"/>
              <a:gd name="connsiteX301" fmla="*/ 1128457 w 1677097"/>
              <a:gd name="connsiteY301" fmla="*/ 197733 h 1296690"/>
              <a:gd name="connsiteX302" fmla="*/ 1058118 w 1677097"/>
              <a:gd name="connsiteY302" fmla="*/ 254004 h 1296690"/>
              <a:gd name="connsiteX303" fmla="*/ 1072186 w 1677097"/>
              <a:gd name="connsiteY303" fmla="*/ 296207 h 1296690"/>
              <a:gd name="connsiteX304" fmla="*/ 1170660 w 1677097"/>
              <a:gd name="connsiteY304" fmla="*/ 282139 h 1296690"/>
              <a:gd name="connsiteX305" fmla="*/ 1156592 w 1677097"/>
              <a:gd name="connsiteY305" fmla="*/ 239936 h 1296690"/>
              <a:gd name="connsiteX306" fmla="*/ 1128457 w 1677097"/>
              <a:gd name="connsiteY306" fmla="*/ 282139 h 1296690"/>
              <a:gd name="connsiteX307" fmla="*/ 1156592 w 1677097"/>
              <a:gd name="connsiteY307" fmla="*/ 394681 h 1296690"/>
              <a:gd name="connsiteX308" fmla="*/ 1226931 w 1677097"/>
              <a:gd name="connsiteY308" fmla="*/ 366545 h 1296690"/>
              <a:gd name="connsiteX309" fmla="*/ 1156592 w 1677097"/>
              <a:gd name="connsiteY309" fmla="*/ 211801 h 1296690"/>
              <a:gd name="connsiteX310" fmla="*/ 1114389 w 1677097"/>
              <a:gd name="connsiteY310" fmla="*/ 225868 h 1296690"/>
              <a:gd name="connsiteX311" fmla="*/ 1142525 w 1677097"/>
              <a:gd name="connsiteY311" fmla="*/ 324342 h 1296690"/>
              <a:gd name="connsiteX312" fmla="*/ 1255066 w 1677097"/>
              <a:gd name="connsiteY312" fmla="*/ 282139 h 1296690"/>
              <a:gd name="connsiteX313" fmla="*/ 1297269 w 1677097"/>
              <a:gd name="connsiteY313" fmla="*/ 211801 h 1296690"/>
              <a:gd name="connsiteX314" fmla="*/ 1212863 w 1677097"/>
              <a:gd name="connsiteY314" fmla="*/ 99259 h 1296690"/>
              <a:gd name="connsiteX315" fmla="*/ 1142525 w 1677097"/>
              <a:gd name="connsiteY315" fmla="*/ 85191 h 1296690"/>
              <a:gd name="connsiteX316" fmla="*/ 1086254 w 1677097"/>
              <a:gd name="connsiteY316" fmla="*/ 113327 h 1296690"/>
              <a:gd name="connsiteX317" fmla="*/ 1100322 w 1677097"/>
              <a:gd name="connsiteY317" fmla="*/ 225868 h 1296690"/>
              <a:gd name="connsiteX318" fmla="*/ 1170660 w 1677097"/>
              <a:gd name="connsiteY318" fmla="*/ 239936 h 1296690"/>
              <a:gd name="connsiteX319" fmla="*/ 1269134 w 1677097"/>
              <a:gd name="connsiteY319" fmla="*/ 169597 h 1296690"/>
              <a:gd name="connsiteX320" fmla="*/ 1283202 w 1677097"/>
              <a:gd name="connsiteY320" fmla="*/ 99259 h 1296690"/>
              <a:gd name="connsiteX321" fmla="*/ 1184728 w 1677097"/>
              <a:gd name="connsiteY321" fmla="*/ 42988 h 1296690"/>
              <a:gd name="connsiteX322" fmla="*/ 1114389 w 1677097"/>
              <a:gd name="connsiteY322" fmla="*/ 57056 h 1296690"/>
              <a:gd name="connsiteX323" fmla="*/ 1086254 w 1677097"/>
              <a:gd name="connsiteY323" fmla="*/ 99259 h 1296690"/>
              <a:gd name="connsiteX324" fmla="*/ 1212863 w 1677097"/>
              <a:gd name="connsiteY324" fmla="*/ 254004 h 1296690"/>
              <a:gd name="connsiteX325" fmla="*/ 1269134 w 1677097"/>
              <a:gd name="connsiteY325" fmla="*/ 183665 h 1296690"/>
              <a:gd name="connsiteX326" fmla="*/ 1226931 w 1677097"/>
              <a:gd name="connsiteY326" fmla="*/ 169597 h 1296690"/>
              <a:gd name="connsiteX327" fmla="*/ 1170660 w 1677097"/>
              <a:gd name="connsiteY327" fmla="*/ 268071 h 1296690"/>
              <a:gd name="connsiteX328" fmla="*/ 1198795 w 1677097"/>
              <a:gd name="connsiteY328" fmla="*/ 310274 h 1296690"/>
              <a:gd name="connsiteX329" fmla="*/ 1311337 w 1677097"/>
              <a:gd name="connsiteY329" fmla="*/ 268071 h 1296690"/>
              <a:gd name="connsiteX330" fmla="*/ 1269134 w 1677097"/>
              <a:gd name="connsiteY330" fmla="*/ 211801 h 1296690"/>
              <a:gd name="connsiteX331" fmla="*/ 1142525 w 1677097"/>
              <a:gd name="connsiteY331" fmla="*/ 225868 h 1296690"/>
              <a:gd name="connsiteX332" fmla="*/ 1142525 w 1677097"/>
              <a:gd name="connsiteY332" fmla="*/ 380613 h 1296690"/>
              <a:gd name="connsiteX333" fmla="*/ 1184728 w 1677097"/>
              <a:gd name="connsiteY333" fmla="*/ 408748 h 1296690"/>
              <a:gd name="connsiteX334" fmla="*/ 1297269 w 1677097"/>
              <a:gd name="connsiteY334" fmla="*/ 394681 h 1296690"/>
              <a:gd name="connsiteX335" fmla="*/ 1367608 w 1677097"/>
              <a:gd name="connsiteY335" fmla="*/ 338410 h 1296690"/>
              <a:gd name="connsiteX336" fmla="*/ 1381675 w 1677097"/>
              <a:gd name="connsiteY336" fmla="*/ 282139 h 1296690"/>
              <a:gd name="connsiteX337" fmla="*/ 1226931 w 1677097"/>
              <a:gd name="connsiteY337" fmla="*/ 282139 h 1296690"/>
              <a:gd name="connsiteX338" fmla="*/ 1198795 w 1677097"/>
              <a:gd name="connsiteY338" fmla="*/ 352477 h 1296690"/>
              <a:gd name="connsiteX339" fmla="*/ 1283202 w 1677097"/>
              <a:gd name="connsiteY339" fmla="*/ 450951 h 1296690"/>
              <a:gd name="connsiteX340" fmla="*/ 1423878 w 1677097"/>
              <a:gd name="connsiteY340" fmla="*/ 394681 h 1296690"/>
              <a:gd name="connsiteX341" fmla="*/ 1381675 w 1677097"/>
              <a:gd name="connsiteY341" fmla="*/ 338410 h 1296690"/>
              <a:gd name="connsiteX342" fmla="*/ 1269134 w 1677097"/>
              <a:gd name="connsiteY342" fmla="*/ 352477 h 1296690"/>
              <a:gd name="connsiteX343" fmla="*/ 1269134 w 1677097"/>
              <a:gd name="connsiteY343" fmla="*/ 507222 h 1296690"/>
              <a:gd name="connsiteX344" fmla="*/ 1353540 w 1677097"/>
              <a:gd name="connsiteY344" fmla="*/ 521290 h 1296690"/>
              <a:gd name="connsiteX345" fmla="*/ 1423878 w 1677097"/>
              <a:gd name="connsiteY345" fmla="*/ 465019 h 1296690"/>
              <a:gd name="connsiteX346" fmla="*/ 1367608 w 1677097"/>
              <a:gd name="connsiteY346" fmla="*/ 436884 h 1296690"/>
              <a:gd name="connsiteX347" fmla="*/ 1311337 w 1677097"/>
              <a:gd name="connsiteY347" fmla="*/ 450951 h 1296690"/>
              <a:gd name="connsiteX348" fmla="*/ 1297269 w 1677097"/>
              <a:gd name="connsiteY348" fmla="*/ 577561 h 1296690"/>
              <a:gd name="connsiteX349" fmla="*/ 1353540 w 1677097"/>
              <a:gd name="connsiteY349" fmla="*/ 591628 h 1296690"/>
              <a:gd name="connsiteX350" fmla="*/ 1437946 w 1677097"/>
              <a:gd name="connsiteY350" fmla="*/ 577561 h 1296690"/>
              <a:gd name="connsiteX351" fmla="*/ 1466082 w 1677097"/>
              <a:gd name="connsiteY351" fmla="*/ 549425 h 1296690"/>
              <a:gd name="connsiteX352" fmla="*/ 1423878 w 1677097"/>
              <a:gd name="connsiteY352" fmla="*/ 521290 h 1296690"/>
              <a:gd name="connsiteX353" fmla="*/ 1339472 w 1677097"/>
              <a:gd name="connsiteY353" fmla="*/ 549425 h 1296690"/>
              <a:gd name="connsiteX354" fmla="*/ 1353540 w 1677097"/>
              <a:gd name="connsiteY354" fmla="*/ 661967 h 1296690"/>
              <a:gd name="connsiteX355" fmla="*/ 1395743 w 1677097"/>
              <a:gd name="connsiteY355" fmla="*/ 690102 h 1296690"/>
              <a:gd name="connsiteX356" fmla="*/ 1508285 w 1677097"/>
              <a:gd name="connsiteY356" fmla="*/ 661967 h 1296690"/>
              <a:gd name="connsiteX357" fmla="*/ 1466082 w 1677097"/>
              <a:gd name="connsiteY357" fmla="*/ 647899 h 1296690"/>
              <a:gd name="connsiteX358" fmla="*/ 1423878 w 1677097"/>
              <a:gd name="connsiteY358" fmla="*/ 676034 h 1296690"/>
              <a:gd name="connsiteX359" fmla="*/ 1437946 w 1677097"/>
              <a:gd name="connsiteY359" fmla="*/ 746373 h 1296690"/>
              <a:gd name="connsiteX360" fmla="*/ 1536420 w 1677097"/>
              <a:gd name="connsiteY360" fmla="*/ 732305 h 1296690"/>
              <a:gd name="connsiteX361" fmla="*/ 1466082 w 1677097"/>
              <a:gd name="connsiteY361" fmla="*/ 718237 h 1296690"/>
              <a:gd name="connsiteX362" fmla="*/ 1452014 w 1677097"/>
              <a:gd name="connsiteY362" fmla="*/ 802644 h 1296690"/>
              <a:gd name="connsiteX363" fmla="*/ 1508285 w 1677097"/>
              <a:gd name="connsiteY363" fmla="*/ 816711 h 1296690"/>
              <a:gd name="connsiteX364" fmla="*/ 1606758 w 1677097"/>
              <a:gd name="connsiteY364" fmla="*/ 802644 h 1296690"/>
              <a:gd name="connsiteX365" fmla="*/ 1550488 w 1677097"/>
              <a:gd name="connsiteY365" fmla="*/ 774508 h 1296690"/>
              <a:gd name="connsiteX366" fmla="*/ 1480149 w 1677097"/>
              <a:gd name="connsiteY366" fmla="*/ 802644 h 1296690"/>
              <a:gd name="connsiteX367" fmla="*/ 1466082 w 1677097"/>
              <a:gd name="connsiteY367" fmla="*/ 929253 h 1296690"/>
              <a:gd name="connsiteX368" fmla="*/ 1522352 w 1677097"/>
              <a:gd name="connsiteY368" fmla="*/ 943321 h 1296690"/>
              <a:gd name="connsiteX369" fmla="*/ 1564555 w 1677097"/>
              <a:gd name="connsiteY369" fmla="*/ 929253 h 1296690"/>
              <a:gd name="connsiteX370" fmla="*/ 1522352 w 1677097"/>
              <a:gd name="connsiteY370" fmla="*/ 887050 h 1296690"/>
              <a:gd name="connsiteX371" fmla="*/ 1480149 w 1677097"/>
              <a:gd name="connsiteY371" fmla="*/ 915185 h 1296690"/>
              <a:gd name="connsiteX372" fmla="*/ 1508285 w 1677097"/>
              <a:gd name="connsiteY372" fmla="*/ 943321 h 1296690"/>
              <a:gd name="connsiteX373" fmla="*/ 1564555 w 1677097"/>
              <a:gd name="connsiteY373" fmla="*/ 887050 h 1296690"/>
              <a:gd name="connsiteX374" fmla="*/ 1437946 w 1677097"/>
              <a:gd name="connsiteY374" fmla="*/ 887050 h 1296690"/>
              <a:gd name="connsiteX375" fmla="*/ 1508285 w 1677097"/>
              <a:gd name="connsiteY375" fmla="*/ 971456 h 1296690"/>
              <a:gd name="connsiteX376" fmla="*/ 1592691 w 1677097"/>
              <a:gd name="connsiteY376" fmla="*/ 957388 h 1296690"/>
              <a:gd name="connsiteX377" fmla="*/ 1494217 w 1677097"/>
              <a:gd name="connsiteY377" fmla="*/ 943321 h 1296690"/>
              <a:gd name="connsiteX378" fmla="*/ 1409811 w 1677097"/>
              <a:gd name="connsiteY378" fmla="*/ 971456 h 1296690"/>
              <a:gd name="connsiteX379" fmla="*/ 1395743 w 1677097"/>
              <a:gd name="connsiteY379" fmla="*/ 1013659 h 1296690"/>
              <a:gd name="connsiteX380" fmla="*/ 1494217 w 1677097"/>
              <a:gd name="connsiteY380" fmla="*/ 1083997 h 1296690"/>
              <a:gd name="connsiteX381" fmla="*/ 1606758 w 1677097"/>
              <a:gd name="connsiteY381" fmla="*/ 1055862 h 1296690"/>
              <a:gd name="connsiteX382" fmla="*/ 1620826 w 1677097"/>
              <a:gd name="connsiteY382" fmla="*/ 999591 h 1296690"/>
              <a:gd name="connsiteX383" fmla="*/ 1578623 w 1677097"/>
              <a:gd name="connsiteY383" fmla="*/ 971456 h 1296690"/>
              <a:gd name="connsiteX384" fmla="*/ 1452014 w 1677097"/>
              <a:gd name="connsiteY384" fmla="*/ 901117 h 1296690"/>
              <a:gd name="connsiteX385" fmla="*/ 1466082 w 1677097"/>
              <a:gd name="connsiteY385" fmla="*/ 957388 h 1296690"/>
              <a:gd name="connsiteX386" fmla="*/ 1634894 w 1677097"/>
              <a:gd name="connsiteY386" fmla="*/ 971456 h 1296690"/>
              <a:gd name="connsiteX387" fmla="*/ 1677097 w 1677097"/>
              <a:gd name="connsiteY387" fmla="*/ 915185 h 1296690"/>
              <a:gd name="connsiteX388" fmla="*/ 1634894 w 1677097"/>
              <a:gd name="connsiteY388" fmla="*/ 872982 h 1296690"/>
              <a:gd name="connsiteX389" fmla="*/ 1508285 w 1677097"/>
              <a:gd name="connsiteY389" fmla="*/ 830779 h 1296690"/>
              <a:gd name="connsiteX390" fmla="*/ 1423878 w 1677097"/>
              <a:gd name="connsiteY390" fmla="*/ 872982 h 1296690"/>
              <a:gd name="connsiteX391" fmla="*/ 1452014 w 1677097"/>
              <a:gd name="connsiteY391" fmla="*/ 915185 h 1296690"/>
              <a:gd name="connsiteX392" fmla="*/ 1536420 w 1677097"/>
              <a:gd name="connsiteY392" fmla="*/ 971456 h 1296690"/>
              <a:gd name="connsiteX393" fmla="*/ 1648962 w 1677097"/>
              <a:gd name="connsiteY393" fmla="*/ 943321 h 1296690"/>
              <a:gd name="connsiteX394" fmla="*/ 1620826 w 1677097"/>
              <a:gd name="connsiteY394" fmla="*/ 872982 h 1296690"/>
              <a:gd name="connsiteX395" fmla="*/ 1466082 w 1677097"/>
              <a:gd name="connsiteY395" fmla="*/ 901117 h 1296690"/>
              <a:gd name="connsiteX396" fmla="*/ 1578623 w 1677097"/>
              <a:gd name="connsiteY396" fmla="*/ 774508 h 1296690"/>
              <a:gd name="connsiteX397" fmla="*/ 1437946 w 1677097"/>
              <a:gd name="connsiteY397" fmla="*/ 718237 h 1296690"/>
              <a:gd name="connsiteX398" fmla="*/ 1437946 w 1677097"/>
              <a:gd name="connsiteY398" fmla="*/ 816711 h 1296690"/>
              <a:gd name="connsiteX399" fmla="*/ 1536420 w 1677097"/>
              <a:gd name="connsiteY399" fmla="*/ 802644 h 1296690"/>
              <a:gd name="connsiteX400" fmla="*/ 1564555 w 1677097"/>
              <a:gd name="connsiteY400" fmla="*/ 760441 h 1296690"/>
              <a:gd name="connsiteX401" fmla="*/ 1536420 w 1677097"/>
              <a:gd name="connsiteY401" fmla="*/ 661967 h 1296690"/>
              <a:gd name="connsiteX402" fmla="*/ 1508285 w 1677097"/>
              <a:gd name="connsiteY402" fmla="*/ 633831 h 1296690"/>
              <a:gd name="connsiteX403" fmla="*/ 1353540 w 1677097"/>
              <a:gd name="connsiteY403" fmla="*/ 563493 h 1296690"/>
              <a:gd name="connsiteX404" fmla="*/ 1297269 w 1677097"/>
              <a:gd name="connsiteY404" fmla="*/ 577561 h 1296690"/>
              <a:gd name="connsiteX405" fmla="*/ 1395743 w 1677097"/>
              <a:gd name="connsiteY405" fmla="*/ 661967 h 1296690"/>
              <a:gd name="connsiteX406" fmla="*/ 1522352 w 1677097"/>
              <a:gd name="connsiteY406" fmla="*/ 633831 h 1296690"/>
              <a:gd name="connsiteX407" fmla="*/ 1494217 w 1677097"/>
              <a:gd name="connsiteY407" fmla="*/ 535357 h 1296690"/>
              <a:gd name="connsiteX408" fmla="*/ 1353540 w 1677097"/>
              <a:gd name="connsiteY408" fmla="*/ 493154 h 1296690"/>
              <a:gd name="connsiteX409" fmla="*/ 1325405 w 1677097"/>
              <a:gd name="connsiteY409" fmla="*/ 535357 h 1296690"/>
              <a:gd name="connsiteX410" fmla="*/ 1395743 w 1677097"/>
              <a:gd name="connsiteY410" fmla="*/ 619764 h 1296690"/>
              <a:gd name="connsiteX411" fmla="*/ 1508285 w 1677097"/>
              <a:gd name="connsiteY411" fmla="*/ 605696 h 1296690"/>
              <a:gd name="connsiteX412" fmla="*/ 1466082 w 1677097"/>
              <a:gd name="connsiteY412" fmla="*/ 507222 h 1296690"/>
              <a:gd name="connsiteX413" fmla="*/ 1325405 w 1677097"/>
              <a:gd name="connsiteY413" fmla="*/ 436884 h 1296690"/>
              <a:gd name="connsiteX414" fmla="*/ 1353540 w 1677097"/>
              <a:gd name="connsiteY414" fmla="*/ 493154 h 1296690"/>
              <a:gd name="connsiteX415" fmla="*/ 1466082 w 1677097"/>
              <a:gd name="connsiteY415" fmla="*/ 493154 h 1296690"/>
              <a:gd name="connsiteX416" fmla="*/ 1480149 w 1677097"/>
              <a:gd name="connsiteY416" fmla="*/ 422816 h 1296690"/>
              <a:gd name="connsiteX417" fmla="*/ 1452014 w 1677097"/>
              <a:gd name="connsiteY417" fmla="*/ 380613 h 1296690"/>
              <a:gd name="connsiteX418" fmla="*/ 1311337 w 1677097"/>
              <a:gd name="connsiteY418" fmla="*/ 296207 h 1296690"/>
              <a:gd name="connsiteX419" fmla="*/ 1269134 w 1677097"/>
              <a:gd name="connsiteY419" fmla="*/ 310274 h 1296690"/>
              <a:gd name="connsiteX420" fmla="*/ 1311337 w 1677097"/>
              <a:gd name="connsiteY420" fmla="*/ 324342 h 1296690"/>
              <a:gd name="connsiteX421" fmla="*/ 1353540 w 1677097"/>
              <a:gd name="connsiteY421" fmla="*/ 310274 h 1296690"/>
              <a:gd name="connsiteX422" fmla="*/ 1381675 w 1677097"/>
              <a:gd name="connsiteY422" fmla="*/ 268071 h 1296690"/>
              <a:gd name="connsiteX423" fmla="*/ 1226931 w 1677097"/>
              <a:gd name="connsiteY423" fmla="*/ 239936 h 1296690"/>
              <a:gd name="connsiteX424" fmla="*/ 1255066 w 1677097"/>
              <a:gd name="connsiteY424" fmla="*/ 282139 h 1296690"/>
              <a:gd name="connsiteX425" fmla="*/ 1325405 w 1677097"/>
              <a:gd name="connsiteY425" fmla="*/ 225868 h 1296690"/>
              <a:gd name="connsiteX426" fmla="*/ 1297269 w 1677097"/>
              <a:gd name="connsiteY426" fmla="*/ 99259 h 1296690"/>
              <a:gd name="connsiteX427" fmla="*/ 1226931 w 1677097"/>
              <a:gd name="connsiteY427" fmla="*/ 85191 h 1296690"/>
              <a:gd name="connsiteX428" fmla="*/ 1184728 w 1677097"/>
              <a:gd name="connsiteY428" fmla="*/ 99259 h 1296690"/>
              <a:gd name="connsiteX429" fmla="*/ 1184728 w 1677097"/>
              <a:gd name="connsiteY429" fmla="*/ 211801 h 1296690"/>
              <a:gd name="connsiteX430" fmla="*/ 1240998 w 1677097"/>
              <a:gd name="connsiteY430" fmla="*/ 225868 h 1296690"/>
              <a:gd name="connsiteX431" fmla="*/ 1255066 w 1677097"/>
              <a:gd name="connsiteY431" fmla="*/ 169597 h 1296690"/>
              <a:gd name="connsiteX432" fmla="*/ 1114389 w 1677097"/>
              <a:gd name="connsiteY432" fmla="*/ 141462 h 1296690"/>
              <a:gd name="connsiteX433" fmla="*/ 1128457 w 1677097"/>
              <a:gd name="connsiteY433" fmla="*/ 183665 h 1296690"/>
              <a:gd name="connsiteX434" fmla="*/ 1142525 w 1677097"/>
              <a:gd name="connsiteY434" fmla="*/ 85191 h 1296690"/>
              <a:gd name="connsiteX435" fmla="*/ 1086254 w 1677097"/>
              <a:gd name="connsiteY435" fmla="*/ 71124 h 1296690"/>
              <a:gd name="connsiteX436" fmla="*/ 1044051 w 1677097"/>
              <a:gd name="connsiteY436" fmla="*/ 113327 h 1296690"/>
              <a:gd name="connsiteX437" fmla="*/ 1100322 w 1677097"/>
              <a:gd name="connsiteY437" fmla="*/ 169597 h 1296690"/>
              <a:gd name="connsiteX438" fmla="*/ 1156592 w 1677097"/>
              <a:gd name="connsiteY438" fmla="*/ 85191 h 1296690"/>
              <a:gd name="connsiteX439" fmla="*/ 1086254 w 1677097"/>
              <a:gd name="connsiteY439" fmla="*/ 28921 h 1296690"/>
              <a:gd name="connsiteX440" fmla="*/ 1001848 w 1677097"/>
              <a:gd name="connsiteY440" fmla="*/ 42988 h 1296690"/>
              <a:gd name="connsiteX441" fmla="*/ 1001848 w 1677097"/>
              <a:gd name="connsiteY441" fmla="*/ 127394 h 1296690"/>
              <a:gd name="connsiteX442" fmla="*/ 1044051 w 1677097"/>
              <a:gd name="connsiteY442" fmla="*/ 141462 h 1296690"/>
              <a:gd name="connsiteX443" fmla="*/ 1100322 w 1677097"/>
              <a:gd name="connsiteY443" fmla="*/ 127394 h 1296690"/>
              <a:gd name="connsiteX444" fmla="*/ 1114389 w 1677097"/>
              <a:gd name="connsiteY444" fmla="*/ 85191 h 1296690"/>
              <a:gd name="connsiteX445" fmla="*/ 1100322 w 1677097"/>
              <a:gd name="connsiteY445" fmla="*/ 42988 h 1296690"/>
              <a:gd name="connsiteX446" fmla="*/ 1015915 w 1677097"/>
              <a:gd name="connsiteY446" fmla="*/ 785 h 1296690"/>
              <a:gd name="connsiteX447" fmla="*/ 959645 w 1677097"/>
              <a:gd name="connsiteY447" fmla="*/ 14853 h 1296690"/>
              <a:gd name="connsiteX448" fmla="*/ 987780 w 1677097"/>
              <a:gd name="connsiteY448" fmla="*/ 127394 h 1296690"/>
              <a:gd name="connsiteX449" fmla="*/ 1029983 w 1677097"/>
              <a:gd name="connsiteY449" fmla="*/ 113327 h 1296690"/>
              <a:gd name="connsiteX450" fmla="*/ 973712 w 1677097"/>
              <a:gd name="connsiteY450" fmla="*/ 14853 h 1296690"/>
              <a:gd name="connsiteX451" fmla="*/ 903374 w 1677097"/>
              <a:gd name="connsiteY451" fmla="*/ 28921 h 1296690"/>
              <a:gd name="connsiteX452" fmla="*/ 903374 w 1677097"/>
              <a:gd name="connsiteY452" fmla="*/ 127394 h 1296690"/>
              <a:gd name="connsiteX453" fmla="*/ 875238 w 1677097"/>
              <a:gd name="connsiteY453" fmla="*/ 42988 h 1296690"/>
              <a:gd name="connsiteX454" fmla="*/ 818968 w 1677097"/>
              <a:gd name="connsiteY454" fmla="*/ 71124 h 1296690"/>
              <a:gd name="connsiteX455" fmla="*/ 833035 w 1677097"/>
              <a:gd name="connsiteY455" fmla="*/ 127394 h 1296690"/>
              <a:gd name="connsiteX456" fmla="*/ 903374 w 1677097"/>
              <a:gd name="connsiteY456" fmla="*/ 71124 h 1296690"/>
              <a:gd name="connsiteX457" fmla="*/ 847103 w 1677097"/>
              <a:gd name="connsiteY457" fmla="*/ 28921 h 1296690"/>
              <a:gd name="connsiteX458" fmla="*/ 804900 w 1677097"/>
              <a:gd name="connsiteY458" fmla="*/ 14853 h 1296690"/>
              <a:gd name="connsiteX459" fmla="*/ 875238 w 1677097"/>
              <a:gd name="connsiteY459" fmla="*/ 85191 h 1296690"/>
              <a:gd name="connsiteX460" fmla="*/ 917442 w 1677097"/>
              <a:gd name="connsiteY460" fmla="*/ 71124 h 1296690"/>
              <a:gd name="connsiteX461" fmla="*/ 889306 w 1677097"/>
              <a:gd name="connsiteY461" fmla="*/ 28921 h 1296690"/>
              <a:gd name="connsiteX462" fmla="*/ 776765 w 1677097"/>
              <a:gd name="connsiteY462" fmla="*/ 42988 h 1296690"/>
              <a:gd name="connsiteX463" fmla="*/ 790832 w 1677097"/>
              <a:gd name="connsiteY463" fmla="*/ 113327 h 1296690"/>
              <a:gd name="connsiteX464" fmla="*/ 889306 w 1677097"/>
              <a:gd name="connsiteY464" fmla="*/ 85191 h 1296690"/>
              <a:gd name="connsiteX465" fmla="*/ 833035 w 1677097"/>
              <a:gd name="connsiteY465" fmla="*/ 42988 h 1296690"/>
              <a:gd name="connsiteX466" fmla="*/ 748629 w 1677097"/>
              <a:gd name="connsiteY466" fmla="*/ 57056 h 1296690"/>
              <a:gd name="connsiteX467" fmla="*/ 776765 w 1677097"/>
              <a:gd name="connsiteY467" fmla="*/ 155530 h 1296690"/>
              <a:gd name="connsiteX468" fmla="*/ 847103 w 1677097"/>
              <a:gd name="connsiteY468" fmla="*/ 127394 h 1296690"/>
              <a:gd name="connsiteX469" fmla="*/ 720494 w 1677097"/>
              <a:gd name="connsiteY469" fmla="*/ 99259 h 1296690"/>
              <a:gd name="connsiteX470" fmla="*/ 734562 w 1677097"/>
              <a:gd name="connsiteY470" fmla="*/ 141462 h 1296690"/>
              <a:gd name="connsiteX471" fmla="*/ 804900 w 1677097"/>
              <a:gd name="connsiteY471" fmla="*/ 127394 h 1296690"/>
              <a:gd name="connsiteX472" fmla="*/ 762697 w 1677097"/>
              <a:gd name="connsiteY472" fmla="*/ 85191 h 1296690"/>
              <a:gd name="connsiteX473" fmla="*/ 692358 w 1677097"/>
              <a:gd name="connsiteY473" fmla="*/ 99259 h 1296690"/>
              <a:gd name="connsiteX474" fmla="*/ 734562 w 1677097"/>
              <a:gd name="connsiteY474" fmla="*/ 85191 h 1296690"/>
              <a:gd name="connsiteX475" fmla="*/ 706426 w 1677097"/>
              <a:gd name="connsiteY475" fmla="*/ 57056 h 1296690"/>
              <a:gd name="connsiteX476" fmla="*/ 650155 w 1677097"/>
              <a:gd name="connsiteY476" fmla="*/ 127394 h 1296690"/>
              <a:gd name="connsiteX477" fmla="*/ 692358 w 1677097"/>
              <a:gd name="connsiteY477" fmla="*/ 113327 h 1296690"/>
              <a:gd name="connsiteX478" fmla="*/ 720494 w 1677097"/>
              <a:gd name="connsiteY478" fmla="*/ 71124 h 1296690"/>
              <a:gd name="connsiteX479" fmla="*/ 650155 w 1677097"/>
              <a:gd name="connsiteY479" fmla="*/ 14853 h 1296690"/>
              <a:gd name="connsiteX480" fmla="*/ 607952 w 1677097"/>
              <a:gd name="connsiteY480" fmla="*/ 99259 h 1296690"/>
              <a:gd name="connsiteX481" fmla="*/ 636088 w 1677097"/>
              <a:gd name="connsiteY481" fmla="*/ 183665 h 1296690"/>
              <a:gd name="connsiteX482" fmla="*/ 720494 w 1677097"/>
              <a:gd name="connsiteY482" fmla="*/ 127394 h 1296690"/>
              <a:gd name="connsiteX483" fmla="*/ 692358 w 1677097"/>
              <a:gd name="connsiteY483" fmla="*/ 99259 h 1296690"/>
              <a:gd name="connsiteX484" fmla="*/ 565749 w 1677097"/>
              <a:gd name="connsiteY484" fmla="*/ 183665 h 1296690"/>
              <a:gd name="connsiteX485" fmla="*/ 579817 w 1677097"/>
              <a:gd name="connsiteY485" fmla="*/ 225868 h 1296690"/>
              <a:gd name="connsiteX486" fmla="*/ 622020 w 1677097"/>
              <a:gd name="connsiteY486" fmla="*/ 211801 h 1296690"/>
              <a:gd name="connsiteX487" fmla="*/ 537614 w 1677097"/>
              <a:gd name="connsiteY487" fmla="*/ 225868 h 1296690"/>
              <a:gd name="connsiteX488" fmla="*/ 495411 w 1677097"/>
              <a:gd name="connsiteY488" fmla="*/ 268071 h 129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1677097" h="1296690">
                <a:moveTo>
                  <a:pt x="889306" y="211801"/>
                </a:moveTo>
                <a:cubicBezTo>
                  <a:pt x="905281" y="235763"/>
                  <a:pt x="938815" y="296207"/>
                  <a:pt x="973712" y="296207"/>
                </a:cubicBezTo>
                <a:cubicBezTo>
                  <a:pt x="988541" y="296207"/>
                  <a:pt x="983091" y="268072"/>
                  <a:pt x="987780" y="254004"/>
                </a:cubicBezTo>
                <a:cubicBezTo>
                  <a:pt x="978402" y="239936"/>
                  <a:pt x="975902" y="216446"/>
                  <a:pt x="959645" y="211801"/>
                </a:cubicBezTo>
                <a:cubicBezTo>
                  <a:pt x="887313" y="191134"/>
                  <a:pt x="889086" y="226529"/>
                  <a:pt x="875238" y="268071"/>
                </a:cubicBezTo>
                <a:cubicBezTo>
                  <a:pt x="884617" y="277450"/>
                  <a:pt x="890111" y="296207"/>
                  <a:pt x="903374" y="296207"/>
                </a:cubicBezTo>
                <a:cubicBezTo>
                  <a:pt x="929120" y="296207"/>
                  <a:pt x="941708" y="237473"/>
                  <a:pt x="945577" y="225868"/>
                </a:cubicBezTo>
                <a:cubicBezTo>
                  <a:pt x="931509" y="211800"/>
                  <a:pt x="922998" y="186936"/>
                  <a:pt x="903374" y="183665"/>
                </a:cubicBezTo>
                <a:cubicBezTo>
                  <a:pt x="830571" y="171532"/>
                  <a:pt x="872996" y="270927"/>
                  <a:pt x="875238" y="282139"/>
                </a:cubicBezTo>
                <a:cubicBezTo>
                  <a:pt x="893995" y="277450"/>
                  <a:pt x="923893" y="285842"/>
                  <a:pt x="931509" y="268071"/>
                </a:cubicBezTo>
                <a:cubicBezTo>
                  <a:pt x="969896" y="178502"/>
                  <a:pt x="907404" y="181155"/>
                  <a:pt x="861171" y="169597"/>
                </a:cubicBezTo>
                <a:cubicBezTo>
                  <a:pt x="847103" y="174286"/>
                  <a:pt x="823657" y="169597"/>
                  <a:pt x="818968" y="183665"/>
                </a:cubicBezTo>
                <a:cubicBezTo>
                  <a:pt x="800998" y="237574"/>
                  <a:pt x="846030" y="266999"/>
                  <a:pt x="875238" y="296207"/>
                </a:cubicBezTo>
                <a:cubicBezTo>
                  <a:pt x="893995" y="291518"/>
                  <a:pt x="919908" y="297606"/>
                  <a:pt x="931509" y="282139"/>
                </a:cubicBezTo>
                <a:cubicBezTo>
                  <a:pt x="954160" y="251938"/>
                  <a:pt x="881819" y="216188"/>
                  <a:pt x="875238" y="211801"/>
                </a:cubicBezTo>
                <a:cubicBezTo>
                  <a:pt x="831363" y="219113"/>
                  <a:pt x="772744" y="207786"/>
                  <a:pt x="762697" y="268071"/>
                </a:cubicBezTo>
                <a:cubicBezTo>
                  <a:pt x="760259" y="282698"/>
                  <a:pt x="772076" y="296206"/>
                  <a:pt x="776765" y="310274"/>
                </a:cubicBezTo>
                <a:cubicBezTo>
                  <a:pt x="790833" y="305585"/>
                  <a:pt x="812336" y="309470"/>
                  <a:pt x="818968" y="296207"/>
                </a:cubicBezTo>
                <a:cubicBezTo>
                  <a:pt x="827288" y="279567"/>
                  <a:pt x="781503" y="218908"/>
                  <a:pt x="776765" y="211801"/>
                </a:cubicBezTo>
                <a:cubicBezTo>
                  <a:pt x="771150" y="212924"/>
                  <a:pt x="664830" y="213015"/>
                  <a:pt x="692358" y="268071"/>
                </a:cubicBezTo>
                <a:cubicBezTo>
                  <a:pt x="698990" y="281334"/>
                  <a:pt x="720494" y="277450"/>
                  <a:pt x="734562" y="282139"/>
                </a:cubicBezTo>
                <a:cubicBezTo>
                  <a:pt x="750357" y="258447"/>
                  <a:pt x="793794" y="221425"/>
                  <a:pt x="734562" y="197733"/>
                </a:cubicBezTo>
                <a:cubicBezTo>
                  <a:pt x="720794" y="192226"/>
                  <a:pt x="706426" y="207112"/>
                  <a:pt x="692358" y="211801"/>
                </a:cubicBezTo>
                <a:cubicBezTo>
                  <a:pt x="687750" y="225625"/>
                  <a:pt x="649072" y="296424"/>
                  <a:pt x="720494" y="282139"/>
                </a:cubicBezTo>
                <a:cubicBezTo>
                  <a:pt x="737073" y="278823"/>
                  <a:pt x="739251" y="254004"/>
                  <a:pt x="748629" y="239936"/>
                </a:cubicBezTo>
                <a:cubicBezTo>
                  <a:pt x="734561" y="230558"/>
                  <a:pt x="723333" y="211801"/>
                  <a:pt x="706426" y="211801"/>
                </a:cubicBezTo>
                <a:cubicBezTo>
                  <a:pt x="664005" y="211801"/>
                  <a:pt x="658939" y="255787"/>
                  <a:pt x="650155" y="282139"/>
                </a:cubicBezTo>
                <a:cubicBezTo>
                  <a:pt x="659534" y="296207"/>
                  <a:pt x="661384" y="324342"/>
                  <a:pt x="678291" y="324342"/>
                </a:cubicBezTo>
                <a:cubicBezTo>
                  <a:pt x="728830" y="324342"/>
                  <a:pt x="697170" y="231883"/>
                  <a:pt x="692358" y="225868"/>
                </a:cubicBezTo>
                <a:cubicBezTo>
                  <a:pt x="683095" y="214289"/>
                  <a:pt x="664223" y="216490"/>
                  <a:pt x="650155" y="211801"/>
                </a:cubicBezTo>
                <a:cubicBezTo>
                  <a:pt x="622020" y="221179"/>
                  <a:pt x="589882" y="222698"/>
                  <a:pt x="565749" y="239936"/>
                </a:cubicBezTo>
                <a:cubicBezTo>
                  <a:pt x="553683" y="248555"/>
                  <a:pt x="551682" y="267310"/>
                  <a:pt x="551682" y="282139"/>
                </a:cubicBezTo>
                <a:cubicBezTo>
                  <a:pt x="551682" y="318664"/>
                  <a:pt x="571597" y="330190"/>
                  <a:pt x="593885" y="352477"/>
                </a:cubicBezTo>
                <a:cubicBezTo>
                  <a:pt x="607953" y="347788"/>
                  <a:pt x="631399" y="352478"/>
                  <a:pt x="636088" y="338410"/>
                </a:cubicBezTo>
                <a:cubicBezTo>
                  <a:pt x="659463" y="268285"/>
                  <a:pt x="606960" y="260541"/>
                  <a:pt x="565749" y="239936"/>
                </a:cubicBezTo>
                <a:cubicBezTo>
                  <a:pt x="551681" y="249314"/>
                  <a:pt x="532924" y="254003"/>
                  <a:pt x="523546" y="268071"/>
                </a:cubicBezTo>
                <a:cubicBezTo>
                  <a:pt x="506494" y="293649"/>
                  <a:pt x="503084" y="355035"/>
                  <a:pt x="523546" y="380613"/>
                </a:cubicBezTo>
                <a:cubicBezTo>
                  <a:pt x="532809" y="392192"/>
                  <a:pt x="551681" y="389992"/>
                  <a:pt x="565749" y="394681"/>
                </a:cubicBezTo>
                <a:cubicBezTo>
                  <a:pt x="561060" y="371235"/>
                  <a:pt x="568589" y="341249"/>
                  <a:pt x="551682" y="324342"/>
                </a:cubicBezTo>
                <a:cubicBezTo>
                  <a:pt x="541196" y="313856"/>
                  <a:pt x="521816" y="330184"/>
                  <a:pt x="509478" y="338410"/>
                </a:cubicBezTo>
                <a:cubicBezTo>
                  <a:pt x="492925" y="349446"/>
                  <a:pt x="481343" y="366545"/>
                  <a:pt x="467275" y="380613"/>
                </a:cubicBezTo>
                <a:cubicBezTo>
                  <a:pt x="471964" y="394681"/>
                  <a:pt x="466514" y="422816"/>
                  <a:pt x="481343" y="422816"/>
                </a:cubicBezTo>
                <a:cubicBezTo>
                  <a:pt x="496172" y="422816"/>
                  <a:pt x="497849" y="395240"/>
                  <a:pt x="495411" y="380613"/>
                </a:cubicBezTo>
                <a:cubicBezTo>
                  <a:pt x="492631" y="363936"/>
                  <a:pt x="476654" y="352478"/>
                  <a:pt x="467275" y="338410"/>
                </a:cubicBezTo>
                <a:cubicBezTo>
                  <a:pt x="453207" y="343099"/>
                  <a:pt x="435557" y="341992"/>
                  <a:pt x="425072" y="352477"/>
                </a:cubicBezTo>
                <a:cubicBezTo>
                  <a:pt x="410243" y="367306"/>
                  <a:pt x="396937" y="387777"/>
                  <a:pt x="396937" y="408748"/>
                </a:cubicBezTo>
                <a:cubicBezTo>
                  <a:pt x="396937" y="428334"/>
                  <a:pt x="459209" y="485088"/>
                  <a:pt x="467275" y="493154"/>
                </a:cubicBezTo>
                <a:cubicBezTo>
                  <a:pt x="486032" y="488465"/>
                  <a:pt x="517432" y="497429"/>
                  <a:pt x="523546" y="479087"/>
                </a:cubicBezTo>
                <a:cubicBezTo>
                  <a:pt x="531532" y="455131"/>
                  <a:pt x="510089" y="429297"/>
                  <a:pt x="495411" y="408748"/>
                </a:cubicBezTo>
                <a:cubicBezTo>
                  <a:pt x="478368" y="384887"/>
                  <a:pt x="436359" y="374997"/>
                  <a:pt x="411005" y="366545"/>
                </a:cubicBezTo>
                <a:cubicBezTo>
                  <a:pt x="392964" y="420666"/>
                  <a:pt x="384790" y="423247"/>
                  <a:pt x="411005" y="493154"/>
                </a:cubicBezTo>
                <a:cubicBezTo>
                  <a:pt x="415662" y="505573"/>
                  <a:pt x="429762" y="511911"/>
                  <a:pt x="439140" y="521290"/>
                </a:cubicBezTo>
                <a:cubicBezTo>
                  <a:pt x="462586" y="516601"/>
                  <a:pt x="489583" y="520485"/>
                  <a:pt x="509478" y="507222"/>
                </a:cubicBezTo>
                <a:cubicBezTo>
                  <a:pt x="521816" y="498997"/>
                  <a:pt x="531771" y="477357"/>
                  <a:pt x="523546" y="465019"/>
                </a:cubicBezTo>
                <a:cubicBezTo>
                  <a:pt x="504563" y="436544"/>
                  <a:pt x="444400" y="419880"/>
                  <a:pt x="411005" y="408748"/>
                </a:cubicBezTo>
                <a:cubicBezTo>
                  <a:pt x="392248" y="413437"/>
                  <a:pt x="369832" y="410738"/>
                  <a:pt x="354734" y="422816"/>
                </a:cubicBezTo>
                <a:cubicBezTo>
                  <a:pt x="325117" y="446509"/>
                  <a:pt x="346836" y="483529"/>
                  <a:pt x="354734" y="507222"/>
                </a:cubicBezTo>
                <a:cubicBezTo>
                  <a:pt x="378180" y="502533"/>
                  <a:pt x="410726" y="512282"/>
                  <a:pt x="425072" y="493154"/>
                </a:cubicBezTo>
                <a:cubicBezTo>
                  <a:pt x="450525" y="459216"/>
                  <a:pt x="358763" y="438227"/>
                  <a:pt x="354734" y="436884"/>
                </a:cubicBezTo>
                <a:cubicBezTo>
                  <a:pt x="326599" y="446262"/>
                  <a:pt x="270328" y="435362"/>
                  <a:pt x="270328" y="465019"/>
                </a:cubicBezTo>
                <a:cubicBezTo>
                  <a:pt x="270328" y="680539"/>
                  <a:pt x="347701" y="584594"/>
                  <a:pt x="382869" y="549425"/>
                </a:cubicBezTo>
                <a:cubicBezTo>
                  <a:pt x="358111" y="541172"/>
                  <a:pt x="314825" y="514405"/>
                  <a:pt x="298463" y="563493"/>
                </a:cubicBezTo>
                <a:cubicBezTo>
                  <a:pt x="292349" y="581835"/>
                  <a:pt x="307842" y="601007"/>
                  <a:pt x="312531" y="619764"/>
                </a:cubicBezTo>
                <a:cubicBezTo>
                  <a:pt x="317220" y="605696"/>
                  <a:pt x="340228" y="571720"/>
                  <a:pt x="326598" y="577561"/>
                </a:cubicBezTo>
                <a:cubicBezTo>
                  <a:pt x="283497" y="596033"/>
                  <a:pt x="238910" y="622203"/>
                  <a:pt x="214057" y="661967"/>
                </a:cubicBezTo>
                <a:cubicBezTo>
                  <a:pt x="205096" y="676304"/>
                  <a:pt x="240220" y="684755"/>
                  <a:pt x="256260" y="690102"/>
                </a:cubicBezTo>
                <a:cubicBezTo>
                  <a:pt x="283320" y="699122"/>
                  <a:pt x="312531" y="699481"/>
                  <a:pt x="340666" y="704170"/>
                </a:cubicBezTo>
                <a:cubicBezTo>
                  <a:pt x="345355" y="690102"/>
                  <a:pt x="357642" y="676508"/>
                  <a:pt x="354734" y="661967"/>
                </a:cubicBezTo>
                <a:cubicBezTo>
                  <a:pt x="349216" y="634380"/>
                  <a:pt x="302171" y="625689"/>
                  <a:pt x="284395" y="619764"/>
                </a:cubicBezTo>
                <a:cubicBezTo>
                  <a:pt x="265638" y="633832"/>
                  <a:pt x="233811" y="639221"/>
                  <a:pt x="228125" y="661967"/>
                </a:cubicBezTo>
                <a:cubicBezTo>
                  <a:pt x="211304" y="729252"/>
                  <a:pt x="261937" y="734197"/>
                  <a:pt x="298463" y="746373"/>
                </a:cubicBezTo>
                <a:cubicBezTo>
                  <a:pt x="312531" y="736994"/>
                  <a:pt x="340666" y="735144"/>
                  <a:pt x="340666" y="718237"/>
                </a:cubicBezTo>
                <a:cubicBezTo>
                  <a:pt x="340666" y="643210"/>
                  <a:pt x="256260" y="718237"/>
                  <a:pt x="256260" y="718237"/>
                </a:cubicBezTo>
                <a:cubicBezTo>
                  <a:pt x="251571" y="736994"/>
                  <a:pt x="242192" y="755174"/>
                  <a:pt x="242192" y="774508"/>
                </a:cubicBezTo>
                <a:cubicBezTo>
                  <a:pt x="242192" y="822842"/>
                  <a:pt x="278364" y="833289"/>
                  <a:pt x="312531" y="858914"/>
                </a:cubicBezTo>
                <a:cubicBezTo>
                  <a:pt x="331288" y="854225"/>
                  <a:pt x="357201" y="860314"/>
                  <a:pt x="368802" y="844847"/>
                </a:cubicBezTo>
                <a:cubicBezTo>
                  <a:pt x="384455" y="823977"/>
                  <a:pt x="334884" y="782794"/>
                  <a:pt x="326598" y="774508"/>
                </a:cubicBezTo>
                <a:cubicBezTo>
                  <a:pt x="298463" y="779197"/>
                  <a:pt x="263849" y="770013"/>
                  <a:pt x="242192" y="788576"/>
                </a:cubicBezTo>
                <a:cubicBezTo>
                  <a:pt x="209566" y="816542"/>
                  <a:pt x="225641" y="880704"/>
                  <a:pt x="256260" y="901117"/>
                </a:cubicBezTo>
                <a:cubicBezTo>
                  <a:pt x="272347" y="911842"/>
                  <a:pt x="293774" y="910496"/>
                  <a:pt x="312531" y="915185"/>
                </a:cubicBezTo>
                <a:cubicBezTo>
                  <a:pt x="326599" y="910496"/>
                  <a:pt x="350045" y="915185"/>
                  <a:pt x="354734" y="901117"/>
                </a:cubicBezTo>
                <a:cubicBezTo>
                  <a:pt x="362457" y="877945"/>
                  <a:pt x="287365" y="859904"/>
                  <a:pt x="284395" y="858914"/>
                </a:cubicBezTo>
                <a:cubicBezTo>
                  <a:pt x="277121" y="866188"/>
                  <a:pt x="190135" y="929048"/>
                  <a:pt x="256260" y="957388"/>
                </a:cubicBezTo>
                <a:cubicBezTo>
                  <a:pt x="282477" y="968624"/>
                  <a:pt x="312531" y="948010"/>
                  <a:pt x="340666" y="943321"/>
                </a:cubicBezTo>
                <a:cubicBezTo>
                  <a:pt x="326598" y="938632"/>
                  <a:pt x="310326" y="920356"/>
                  <a:pt x="298463" y="929253"/>
                </a:cubicBezTo>
                <a:cubicBezTo>
                  <a:pt x="282996" y="940854"/>
                  <a:pt x="284395" y="966190"/>
                  <a:pt x="284395" y="985524"/>
                </a:cubicBezTo>
                <a:cubicBezTo>
                  <a:pt x="284395" y="1000353"/>
                  <a:pt x="308948" y="1017242"/>
                  <a:pt x="298463" y="1027727"/>
                </a:cubicBezTo>
                <a:cubicBezTo>
                  <a:pt x="287978" y="1038212"/>
                  <a:pt x="256260" y="998830"/>
                  <a:pt x="256260" y="1013659"/>
                </a:cubicBezTo>
                <a:cubicBezTo>
                  <a:pt x="256260" y="1030566"/>
                  <a:pt x="284395" y="1032416"/>
                  <a:pt x="298463" y="1041794"/>
                </a:cubicBezTo>
                <a:cubicBezTo>
                  <a:pt x="303152" y="1055862"/>
                  <a:pt x="297702" y="1083997"/>
                  <a:pt x="312531" y="1083997"/>
                </a:cubicBezTo>
                <a:cubicBezTo>
                  <a:pt x="327360" y="1083997"/>
                  <a:pt x="337084" y="1052279"/>
                  <a:pt x="326598" y="1041794"/>
                </a:cubicBezTo>
                <a:lnTo>
                  <a:pt x="298463" y="1069930"/>
                </a:lnTo>
                <a:cubicBezTo>
                  <a:pt x="293774" y="1083998"/>
                  <a:pt x="281487" y="1097592"/>
                  <a:pt x="284395" y="1112133"/>
                </a:cubicBezTo>
                <a:cubicBezTo>
                  <a:pt x="286996" y="1125139"/>
                  <a:pt x="309314" y="1153135"/>
                  <a:pt x="312531" y="1140268"/>
                </a:cubicBezTo>
                <a:cubicBezTo>
                  <a:pt x="334115" y="1053932"/>
                  <a:pt x="305720" y="1058281"/>
                  <a:pt x="256260" y="1041794"/>
                </a:cubicBezTo>
                <a:cubicBezTo>
                  <a:pt x="226130" y="1071925"/>
                  <a:pt x="172622" y="1110429"/>
                  <a:pt x="242192" y="1168404"/>
                </a:cubicBezTo>
                <a:cubicBezTo>
                  <a:pt x="261592" y="1184570"/>
                  <a:pt x="289085" y="1149647"/>
                  <a:pt x="312531" y="1140268"/>
                </a:cubicBezTo>
                <a:cubicBezTo>
                  <a:pt x="307842" y="1121511"/>
                  <a:pt x="310541" y="1099094"/>
                  <a:pt x="298463" y="1083997"/>
                </a:cubicBezTo>
                <a:cubicBezTo>
                  <a:pt x="289200" y="1072418"/>
                  <a:pt x="257898" y="1055192"/>
                  <a:pt x="256260" y="1069930"/>
                </a:cubicBezTo>
                <a:cubicBezTo>
                  <a:pt x="242161" y="1196820"/>
                  <a:pt x="260710" y="1194817"/>
                  <a:pt x="326598" y="1238742"/>
                </a:cubicBezTo>
                <a:cubicBezTo>
                  <a:pt x="350044" y="1234053"/>
                  <a:pt x="378568" y="1239981"/>
                  <a:pt x="396937" y="1224674"/>
                </a:cubicBezTo>
                <a:cubicBezTo>
                  <a:pt x="439763" y="1188986"/>
                  <a:pt x="400167" y="1152148"/>
                  <a:pt x="382869" y="1126201"/>
                </a:cubicBezTo>
                <a:cubicBezTo>
                  <a:pt x="359423" y="1135579"/>
                  <a:pt x="331930" y="1138170"/>
                  <a:pt x="312531" y="1154336"/>
                </a:cubicBezTo>
                <a:cubicBezTo>
                  <a:pt x="273218" y="1187097"/>
                  <a:pt x="324283" y="1266610"/>
                  <a:pt x="340666" y="1280945"/>
                </a:cubicBezTo>
                <a:cubicBezTo>
                  <a:pt x="358661" y="1296690"/>
                  <a:pt x="387559" y="1290324"/>
                  <a:pt x="411005" y="1295013"/>
                </a:cubicBezTo>
                <a:cubicBezTo>
                  <a:pt x="420383" y="1280945"/>
                  <a:pt x="439140" y="1269717"/>
                  <a:pt x="439140" y="1252810"/>
                </a:cubicBezTo>
                <a:cubicBezTo>
                  <a:pt x="439140" y="1205214"/>
                  <a:pt x="399675" y="1188986"/>
                  <a:pt x="368802" y="1168404"/>
                </a:cubicBezTo>
                <a:cubicBezTo>
                  <a:pt x="355765" y="1177095"/>
                  <a:pt x="295543" y="1204766"/>
                  <a:pt x="312531" y="1238742"/>
                </a:cubicBezTo>
                <a:cubicBezTo>
                  <a:pt x="323017" y="1259713"/>
                  <a:pt x="350045" y="1266877"/>
                  <a:pt x="368802" y="1280945"/>
                </a:cubicBezTo>
                <a:cubicBezTo>
                  <a:pt x="396937" y="1276256"/>
                  <a:pt x="427696" y="1279633"/>
                  <a:pt x="453208" y="1266877"/>
                </a:cubicBezTo>
                <a:cubicBezTo>
                  <a:pt x="488211" y="1249375"/>
                  <a:pt x="487880" y="1208227"/>
                  <a:pt x="467275" y="1182471"/>
                </a:cubicBezTo>
                <a:cubicBezTo>
                  <a:pt x="456713" y="1169269"/>
                  <a:pt x="440194" y="1161897"/>
                  <a:pt x="425072" y="1154336"/>
                </a:cubicBezTo>
                <a:cubicBezTo>
                  <a:pt x="396231" y="1139915"/>
                  <a:pt x="339289" y="1131552"/>
                  <a:pt x="312531" y="1126201"/>
                </a:cubicBezTo>
                <a:cubicBezTo>
                  <a:pt x="291246" y="1158128"/>
                  <a:pt x="259265" y="1194492"/>
                  <a:pt x="270328" y="1238742"/>
                </a:cubicBezTo>
                <a:cubicBezTo>
                  <a:pt x="275153" y="1258043"/>
                  <a:pt x="298463" y="1266877"/>
                  <a:pt x="312531" y="1280945"/>
                </a:cubicBezTo>
                <a:cubicBezTo>
                  <a:pt x="335977" y="1276256"/>
                  <a:pt x="362974" y="1280140"/>
                  <a:pt x="382869" y="1266877"/>
                </a:cubicBezTo>
                <a:cubicBezTo>
                  <a:pt x="395207" y="1258652"/>
                  <a:pt x="406200" y="1236253"/>
                  <a:pt x="396937" y="1224674"/>
                </a:cubicBezTo>
                <a:cubicBezTo>
                  <a:pt x="381162" y="1204955"/>
                  <a:pt x="350044" y="1205917"/>
                  <a:pt x="326598" y="1196539"/>
                </a:cubicBezTo>
                <a:cubicBezTo>
                  <a:pt x="324636" y="1198501"/>
                  <a:pt x="252877" y="1257677"/>
                  <a:pt x="270328" y="1280945"/>
                </a:cubicBezTo>
                <a:cubicBezTo>
                  <a:pt x="281928" y="1296412"/>
                  <a:pt x="307841" y="1290324"/>
                  <a:pt x="326598" y="1295013"/>
                </a:cubicBezTo>
                <a:cubicBezTo>
                  <a:pt x="359901" y="1283912"/>
                  <a:pt x="422637" y="1278510"/>
                  <a:pt x="354734" y="1210607"/>
                </a:cubicBezTo>
                <a:cubicBezTo>
                  <a:pt x="333763" y="1189636"/>
                  <a:pt x="298463" y="1191850"/>
                  <a:pt x="270328" y="1182471"/>
                </a:cubicBezTo>
                <a:cubicBezTo>
                  <a:pt x="242193" y="1187160"/>
                  <a:pt x="201744" y="1172806"/>
                  <a:pt x="185922" y="1196539"/>
                </a:cubicBezTo>
                <a:cubicBezTo>
                  <a:pt x="171915" y="1217550"/>
                  <a:pt x="190413" y="1258010"/>
                  <a:pt x="214057" y="1266877"/>
                </a:cubicBezTo>
                <a:cubicBezTo>
                  <a:pt x="241826" y="1277290"/>
                  <a:pt x="270328" y="1248120"/>
                  <a:pt x="298463" y="1238742"/>
                </a:cubicBezTo>
                <a:cubicBezTo>
                  <a:pt x="303152" y="1224674"/>
                  <a:pt x="318038" y="1210307"/>
                  <a:pt x="312531" y="1196539"/>
                </a:cubicBezTo>
                <a:cubicBezTo>
                  <a:pt x="291926" y="1145027"/>
                  <a:pt x="210528" y="1178370"/>
                  <a:pt x="185922" y="1182471"/>
                </a:cubicBezTo>
                <a:cubicBezTo>
                  <a:pt x="181233" y="1196539"/>
                  <a:pt x="161369" y="1214188"/>
                  <a:pt x="171854" y="1224674"/>
                </a:cubicBezTo>
                <a:cubicBezTo>
                  <a:pt x="199034" y="1251855"/>
                  <a:pt x="241248" y="1169819"/>
                  <a:pt x="242192" y="1168404"/>
                </a:cubicBezTo>
                <a:cubicBezTo>
                  <a:pt x="208992" y="1135203"/>
                  <a:pt x="196014" y="1104027"/>
                  <a:pt x="143718" y="1182471"/>
                </a:cubicBezTo>
                <a:cubicBezTo>
                  <a:pt x="135493" y="1194809"/>
                  <a:pt x="153097" y="1210606"/>
                  <a:pt x="157786" y="1224674"/>
                </a:cubicBezTo>
                <a:cubicBezTo>
                  <a:pt x="185921" y="1219985"/>
                  <a:pt x="217258" y="1224459"/>
                  <a:pt x="242192" y="1210607"/>
                </a:cubicBezTo>
                <a:cubicBezTo>
                  <a:pt x="262688" y="1199221"/>
                  <a:pt x="281079" y="1177547"/>
                  <a:pt x="284395" y="1154336"/>
                </a:cubicBezTo>
                <a:cubicBezTo>
                  <a:pt x="286613" y="1138809"/>
                  <a:pt x="238632" y="1094505"/>
                  <a:pt x="228125" y="1083997"/>
                </a:cubicBezTo>
                <a:lnTo>
                  <a:pt x="129651" y="1098065"/>
                </a:lnTo>
                <a:cubicBezTo>
                  <a:pt x="111088" y="1119721"/>
                  <a:pt x="120508" y="1165892"/>
                  <a:pt x="143718" y="1182471"/>
                </a:cubicBezTo>
                <a:cubicBezTo>
                  <a:pt x="166929" y="1199050"/>
                  <a:pt x="199989" y="1173093"/>
                  <a:pt x="228125" y="1168404"/>
                </a:cubicBezTo>
                <a:cubicBezTo>
                  <a:pt x="237503" y="1159025"/>
                  <a:pt x="256260" y="1153531"/>
                  <a:pt x="256260" y="1140268"/>
                </a:cubicBezTo>
                <a:cubicBezTo>
                  <a:pt x="256260" y="1097847"/>
                  <a:pt x="212274" y="1092781"/>
                  <a:pt x="185922" y="1083997"/>
                </a:cubicBezTo>
                <a:cubicBezTo>
                  <a:pt x="160913" y="1090249"/>
                  <a:pt x="84321" y="1091813"/>
                  <a:pt x="115583" y="1154336"/>
                </a:cubicBezTo>
                <a:cubicBezTo>
                  <a:pt x="124961" y="1173093"/>
                  <a:pt x="153097" y="1173093"/>
                  <a:pt x="171854" y="1182471"/>
                </a:cubicBezTo>
                <a:cubicBezTo>
                  <a:pt x="185922" y="1173093"/>
                  <a:pt x="209412" y="1170593"/>
                  <a:pt x="214057" y="1154336"/>
                </a:cubicBezTo>
                <a:cubicBezTo>
                  <a:pt x="220626" y="1131345"/>
                  <a:pt x="223690" y="1087157"/>
                  <a:pt x="199989" y="1083997"/>
                </a:cubicBezTo>
                <a:cubicBezTo>
                  <a:pt x="133439" y="1075124"/>
                  <a:pt x="68691" y="1112133"/>
                  <a:pt x="3042" y="1126201"/>
                </a:cubicBezTo>
                <a:cubicBezTo>
                  <a:pt x="7731" y="1140269"/>
                  <a:pt x="3041" y="1163715"/>
                  <a:pt x="17109" y="1168404"/>
                </a:cubicBezTo>
                <a:cubicBezTo>
                  <a:pt x="64492" y="1184198"/>
                  <a:pt x="113373" y="1134892"/>
                  <a:pt x="143718" y="1112133"/>
                </a:cubicBezTo>
                <a:cubicBezTo>
                  <a:pt x="139029" y="1083998"/>
                  <a:pt x="146230" y="1050937"/>
                  <a:pt x="129651" y="1027727"/>
                </a:cubicBezTo>
                <a:cubicBezTo>
                  <a:pt x="86940" y="967931"/>
                  <a:pt x="33140" y="1053899"/>
                  <a:pt x="17109" y="1069930"/>
                </a:cubicBezTo>
                <a:cubicBezTo>
                  <a:pt x="21798" y="1093376"/>
                  <a:pt x="13023" y="1124707"/>
                  <a:pt x="31177" y="1140268"/>
                </a:cubicBezTo>
                <a:cubicBezTo>
                  <a:pt x="82801" y="1184517"/>
                  <a:pt x="129381" y="1147437"/>
                  <a:pt x="171854" y="1126201"/>
                </a:cubicBezTo>
                <a:cubicBezTo>
                  <a:pt x="184509" y="1088235"/>
                  <a:pt x="199332" y="1068944"/>
                  <a:pt x="171854" y="1027727"/>
                </a:cubicBezTo>
                <a:cubicBezTo>
                  <a:pt x="162475" y="1013659"/>
                  <a:pt x="143719" y="1008970"/>
                  <a:pt x="129651" y="999591"/>
                </a:cubicBezTo>
                <a:cubicBezTo>
                  <a:pt x="106205" y="1013659"/>
                  <a:pt x="71540" y="1017338"/>
                  <a:pt x="59312" y="1041794"/>
                </a:cubicBezTo>
                <a:cubicBezTo>
                  <a:pt x="48619" y="1063180"/>
                  <a:pt x="49934" y="1107444"/>
                  <a:pt x="73380" y="1112133"/>
                </a:cubicBezTo>
                <a:cubicBezTo>
                  <a:pt x="117002" y="1120858"/>
                  <a:pt x="157786" y="1083998"/>
                  <a:pt x="199989" y="1069930"/>
                </a:cubicBezTo>
                <a:cubicBezTo>
                  <a:pt x="195300" y="1051173"/>
                  <a:pt x="198299" y="1028512"/>
                  <a:pt x="185922" y="1013659"/>
                </a:cubicBezTo>
                <a:cubicBezTo>
                  <a:pt x="148133" y="968311"/>
                  <a:pt x="127099" y="986375"/>
                  <a:pt x="87448" y="999591"/>
                </a:cubicBezTo>
                <a:cubicBezTo>
                  <a:pt x="82759" y="1013659"/>
                  <a:pt x="73380" y="1026965"/>
                  <a:pt x="73380" y="1041794"/>
                </a:cubicBezTo>
                <a:cubicBezTo>
                  <a:pt x="73380" y="1127255"/>
                  <a:pt x="141634" y="1070451"/>
                  <a:pt x="199989" y="1055862"/>
                </a:cubicBezTo>
                <a:cubicBezTo>
                  <a:pt x="204678" y="1037105"/>
                  <a:pt x="218746" y="1018348"/>
                  <a:pt x="214057" y="999591"/>
                </a:cubicBezTo>
                <a:cubicBezTo>
                  <a:pt x="196501" y="929365"/>
                  <a:pt x="155079" y="942644"/>
                  <a:pt x="101515" y="929253"/>
                </a:cubicBezTo>
                <a:cubicBezTo>
                  <a:pt x="87129" y="925656"/>
                  <a:pt x="73380" y="919874"/>
                  <a:pt x="59312" y="915185"/>
                </a:cubicBezTo>
                <a:cubicBezTo>
                  <a:pt x="49934" y="924564"/>
                  <a:pt x="33053" y="930191"/>
                  <a:pt x="31177" y="943321"/>
                </a:cubicBezTo>
                <a:cubicBezTo>
                  <a:pt x="22193" y="1006213"/>
                  <a:pt x="50765" y="1019179"/>
                  <a:pt x="87448" y="1055862"/>
                </a:cubicBezTo>
                <a:cubicBezTo>
                  <a:pt x="110894" y="1051173"/>
                  <a:pt x="137026" y="1053657"/>
                  <a:pt x="157786" y="1041794"/>
                </a:cubicBezTo>
                <a:cubicBezTo>
                  <a:pt x="195704" y="1020126"/>
                  <a:pt x="191101" y="974115"/>
                  <a:pt x="171854" y="943321"/>
                </a:cubicBezTo>
                <a:cubicBezTo>
                  <a:pt x="157795" y="920827"/>
                  <a:pt x="137168" y="902468"/>
                  <a:pt x="115583" y="887050"/>
                </a:cubicBezTo>
                <a:cubicBezTo>
                  <a:pt x="103516" y="878431"/>
                  <a:pt x="87448" y="877671"/>
                  <a:pt x="73380" y="872982"/>
                </a:cubicBezTo>
                <a:cubicBezTo>
                  <a:pt x="64002" y="891739"/>
                  <a:pt x="48211" y="908493"/>
                  <a:pt x="45245" y="929253"/>
                </a:cubicBezTo>
                <a:cubicBezTo>
                  <a:pt x="40155" y="964882"/>
                  <a:pt x="82969" y="995113"/>
                  <a:pt x="101515" y="1013659"/>
                </a:cubicBezTo>
                <a:cubicBezTo>
                  <a:pt x="143718" y="1004281"/>
                  <a:pt x="188767" y="1003414"/>
                  <a:pt x="228125" y="985524"/>
                </a:cubicBezTo>
                <a:cubicBezTo>
                  <a:pt x="288125" y="958252"/>
                  <a:pt x="237954" y="896879"/>
                  <a:pt x="214057" y="872982"/>
                </a:cubicBezTo>
                <a:cubicBezTo>
                  <a:pt x="173497" y="832422"/>
                  <a:pt x="137465" y="829216"/>
                  <a:pt x="87448" y="816711"/>
                </a:cubicBezTo>
                <a:cubicBezTo>
                  <a:pt x="68691" y="826090"/>
                  <a:pt x="38540" y="825211"/>
                  <a:pt x="31177" y="844847"/>
                </a:cubicBezTo>
                <a:cubicBezTo>
                  <a:pt x="0" y="927985"/>
                  <a:pt x="42974" y="928496"/>
                  <a:pt x="87448" y="943321"/>
                </a:cubicBezTo>
                <a:cubicBezTo>
                  <a:pt x="95196" y="939447"/>
                  <a:pt x="167080" y="910917"/>
                  <a:pt x="171854" y="887050"/>
                </a:cubicBezTo>
                <a:cubicBezTo>
                  <a:pt x="174762" y="872509"/>
                  <a:pt x="169365" y="854110"/>
                  <a:pt x="157786" y="844847"/>
                </a:cubicBezTo>
                <a:cubicBezTo>
                  <a:pt x="142688" y="832769"/>
                  <a:pt x="120272" y="835468"/>
                  <a:pt x="101515" y="830779"/>
                </a:cubicBezTo>
                <a:cubicBezTo>
                  <a:pt x="84700" y="856001"/>
                  <a:pt x="35298" y="908554"/>
                  <a:pt x="87448" y="943321"/>
                </a:cubicBezTo>
                <a:cubicBezTo>
                  <a:pt x="107343" y="956584"/>
                  <a:pt x="134340" y="933942"/>
                  <a:pt x="157786" y="929253"/>
                </a:cubicBezTo>
                <a:cubicBezTo>
                  <a:pt x="167165" y="919874"/>
                  <a:pt x="179990" y="912980"/>
                  <a:pt x="185922" y="901117"/>
                </a:cubicBezTo>
                <a:cubicBezTo>
                  <a:pt x="194568" y="883824"/>
                  <a:pt x="202723" y="863987"/>
                  <a:pt x="199989" y="844847"/>
                </a:cubicBezTo>
                <a:cubicBezTo>
                  <a:pt x="193871" y="802020"/>
                  <a:pt x="145239" y="789336"/>
                  <a:pt x="115583" y="774508"/>
                </a:cubicBezTo>
                <a:cubicBezTo>
                  <a:pt x="98280" y="791812"/>
                  <a:pt x="34842" y="839646"/>
                  <a:pt x="101515" y="872982"/>
                </a:cubicBezTo>
                <a:cubicBezTo>
                  <a:pt x="131172" y="887811"/>
                  <a:pt x="167164" y="863603"/>
                  <a:pt x="199989" y="858914"/>
                </a:cubicBezTo>
                <a:cubicBezTo>
                  <a:pt x="209368" y="840157"/>
                  <a:pt x="228125" y="823615"/>
                  <a:pt x="228125" y="802644"/>
                </a:cubicBezTo>
                <a:cubicBezTo>
                  <a:pt x="228125" y="768506"/>
                  <a:pt x="218926" y="732575"/>
                  <a:pt x="199989" y="704170"/>
                </a:cubicBezTo>
                <a:cubicBezTo>
                  <a:pt x="185275" y="682099"/>
                  <a:pt x="109807" y="667557"/>
                  <a:pt x="87448" y="661967"/>
                </a:cubicBezTo>
                <a:cubicBezTo>
                  <a:pt x="61449" y="687965"/>
                  <a:pt x="39483" y="700279"/>
                  <a:pt x="45245" y="746373"/>
                </a:cubicBezTo>
                <a:cubicBezTo>
                  <a:pt x="47846" y="767182"/>
                  <a:pt x="64002" y="783887"/>
                  <a:pt x="73380" y="802644"/>
                </a:cubicBezTo>
                <a:cubicBezTo>
                  <a:pt x="110894" y="793265"/>
                  <a:pt x="150719" y="790509"/>
                  <a:pt x="185922" y="774508"/>
                </a:cubicBezTo>
                <a:cubicBezTo>
                  <a:pt x="262819" y="739555"/>
                  <a:pt x="227176" y="664630"/>
                  <a:pt x="185922" y="605696"/>
                </a:cubicBezTo>
                <a:cubicBezTo>
                  <a:pt x="174835" y="589857"/>
                  <a:pt x="148408" y="596317"/>
                  <a:pt x="129651" y="591628"/>
                </a:cubicBezTo>
                <a:cubicBezTo>
                  <a:pt x="110894" y="601007"/>
                  <a:pt x="86805" y="603654"/>
                  <a:pt x="73380" y="619764"/>
                </a:cubicBezTo>
                <a:cubicBezTo>
                  <a:pt x="54240" y="642732"/>
                  <a:pt x="55006" y="709337"/>
                  <a:pt x="73380" y="732305"/>
                </a:cubicBezTo>
                <a:cubicBezTo>
                  <a:pt x="82643" y="743884"/>
                  <a:pt x="101515" y="741684"/>
                  <a:pt x="115583" y="746373"/>
                </a:cubicBezTo>
                <a:cubicBezTo>
                  <a:pt x="139029" y="741684"/>
                  <a:pt x="165646" y="744978"/>
                  <a:pt x="185922" y="732305"/>
                </a:cubicBezTo>
                <a:cubicBezTo>
                  <a:pt x="228434" y="705735"/>
                  <a:pt x="231750" y="661534"/>
                  <a:pt x="242192" y="619764"/>
                </a:cubicBezTo>
                <a:cubicBezTo>
                  <a:pt x="223435" y="610385"/>
                  <a:pt x="206682" y="594594"/>
                  <a:pt x="185922" y="591628"/>
                </a:cubicBezTo>
                <a:cubicBezTo>
                  <a:pt x="131683" y="583879"/>
                  <a:pt x="128926" y="642677"/>
                  <a:pt x="115583" y="676034"/>
                </a:cubicBezTo>
                <a:cubicBezTo>
                  <a:pt x="120272" y="690102"/>
                  <a:pt x="115175" y="715020"/>
                  <a:pt x="129651" y="718237"/>
                </a:cubicBezTo>
                <a:cubicBezTo>
                  <a:pt x="208455" y="735749"/>
                  <a:pt x="233327" y="710080"/>
                  <a:pt x="284395" y="676034"/>
                </a:cubicBezTo>
                <a:cubicBezTo>
                  <a:pt x="289084" y="652588"/>
                  <a:pt x="304262" y="628892"/>
                  <a:pt x="298463" y="605696"/>
                </a:cubicBezTo>
                <a:cubicBezTo>
                  <a:pt x="287288" y="560997"/>
                  <a:pt x="232120" y="557458"/>
                  <a:pt x="199989" y="549425"/>
                </a:cubicBezTo>
                <a:cubicBezTo>
                  <a:pt x="185921" y="558804"/>
                  <a:pt x="163133" y="561521"/>
                  <a:pt x="157786" y="577561"/>
                </a:cubicBezTo>
                <a:cubicBezTo>
                  <a:pt x="151672" y="595903"/>
                  <a:pt x="152783" y="630653"/>
                  <a:pt x="171854" y="633831"/>
                </a:cubicBezTo>
                <a:cubicBezTo>
                  <a:pt x="223568" y="642450"/>
                  <a:pt x="275017" y="615074"/>
                  <a:pt x="326598" y="605696"/>
                </a:cubicBezTo>
                <a:cubicBezTo>
                  <a:pt x="331287" y="591628"/>
                  <a:pt x="343104" y="578120"/>
                  <a:pt x="340666" y="563493"/>
                </a:cubicBezTo>
                <a:cubicBezTo>
                  <a:pt x="333436" y="520110"/>
                  <a:pt x="287295" y="508672"/>
                  <a:pt x="256260" y="493154"/>
                </a:cubicBezTo>
                <a:cubicBezTo>
                  <a:pt x="237503" y="497843"/>
                  <a:pt x="215086" y="495144"/>
                  <a:pt x="199989" y="507222"/>
                </a:cubicBezTo>
                <a:cubicBezTo>
                  <a:pt x="188410" y="516485"/>
                  <a:pt x="177025" y="537562"/>
                  <a:pt x="185922" y="549425"/>
                </a:cubicBezTo>
                <a:cubicBezTo>
                  <a:pt x="197522" y="564892"/>
                  <a:pt x="223435" y="558804"/>
                  <a:pt x="242192" y="563493"/>
                </a:cubicBezTo>
                <a:cubicBezTo>
                  <a:pt x="265037" y="546359"/>
                  <a:pt x="319692" y="522051"/>
                  <a:pt x="312531" y="479087"/>
                </a:cubicBezTo>
                <a:cubicBezTo>
                  <a:pt x="309751" y="462410"/>
                  <a:pt x="293774" y="450952"/>
                  <a:pt x="284395" y="436884"/>
                </a:cubicBezTo>
                <a:cubicBezTo>
                  <a:pt x="256260" y="450952"/>
                  <a:pt x="218273" y="453490"/>
                  <a:pt x="199989" y="479087"/>
                </a:cubicBezTo>
                <a:cubicBezTo>
                  <a:pt x="188751" y="494820"/>
                  <a:pt x="194986" y="532179"/>
                  <a:pt x="214057" y="535357"/>
                </a:cubicBezTo>
                <a:cubicBezTo>
                  <a:pt x="220843" y="536488"/>
                  <a:pt x="309906" y="476147"/>
                  <a:pt x="326598" y="465019"/>
                </a:cubicBezTo>
                <a:cubicBezTo>
                  <a:pt x="321909" y="450951"/>
                  <a:pt x="326299" y="428323"/>
                  <a:pt x="312531" y="422816"/>
                </a:cubicBezTo>
                <a:cubicBezTo>
                  <a:pt x="294580" y="415635"/>
                  <a:pt x="274031" y="429268"/>
                  <a:pt x="256260" y="436884"/>
                </a:cubicBezTo>
                <a:cubicBezTo>
                  <a:pt x="240720" y="443544"/>
                  <a:pt x="198935" y="457458"/>
                  <a:pt x="214057" y="465019"/>
                </a:cubicBezTo>
                <a:cubicBezTo>
                  <a:pt x="235443" y="475712"/>
                  <a:pt x="260949" y="455640"/>
                  <a:pt x="284395" y="450951"/>
                </a:cubicBezTo>
                <a:cubicBezTo>
                  <a:pt x="293774" y="441573"/>
                  <a:pt x="312531" y="436079"/>
                  <a:pt x="312531" y="422816"/>
                </a:cubicBezTo>
                <a:cubicBezTo>
                  <a:pt x="312531" y="364871"/>
                  <a:pt x="279706" y="364982"/>
                  <a:pt x="242192" y="352477"/>
                </a:cubicBezTo>
                <a:cubicBezTo>
                  <a:pt x="223435" y="361856"/>
                  <a:pt x="200750" y="365784"/>
                  <a:pt x="185922" y="380613"/>
                </a:cubicBezTo>
                <a:cubicBezTo>
                  <a:pt x="167165" y="399370"/>
                  <a:pt x="167165" y="446262"/>
                  <a:pt x="185922" y="465019"/>
                </a:cubicBezTo>
                <a:cubicBezTo>
                  <a:pt x="196407" y="475504"/>
                  <a:pt x="214057" y="474398"/>
                  <a:pt x="228125" y="479087"/>
                </a:cubicBezTo>
                <a:cubicBezTo>
                  <a:pt x="268855" y="458721"/>
                  <a:pt x="328722" y="433699"/>
                  <a:pt x="354734" y="394681"/>
                </a:cubicBezTo>
                <a:cubicBezTo>
                  <a:pt x="367997" y="374786"/>
                  <a:pt x="364113" y="347788"/>
                  <a:pt x="368802" y="324342"/>
                </a:cubicBezTo>
                <a:cubicBezTo>
                  <a:pt x="318784" y="299333"/>
                  <a:pt x="286069" y="266398"/>
                  <a:pt x="228125" y="324342"/>
                </a:cubicBezTo>
                <a:cubicBezTo>
                  <a:pt x="211218" y="341249"/>
                  <a:pt x="218746" y="371235"/>
                  <a:pt x="214057" y="394681"/>
                </a:cubicBezTo>
                <a:cubicBezTo>
                  <a:pt x="229198" y="455242"/>
                  <a:pt x="217678" y="488622"/>
                  <a:pt x="312531" y="436884"/>
                </a:cubicBezTo>
                <a:cubicBezTo>
                  <a:pt x="341640" y="421006"/>
                  <a:pt x="382869" y="366545"/>
                  <a:pt x="382869" y="366545"/>
                </a:cubicBezTo>
                <a:cubicBezTo>
                  <a:pt x="393100" y="325620"/>
                  <a:pt x="410152" y="294929"/>
                  <a:pt x="382869" y="254004"/>
                </a:cubicBezTo>
                <a:cubicBezTo>
                  <a:pt x="373490" y="239936"/>
                  <a:pt x="354734" y="235247"/>
                  <a:pt x="340666" y="225868"/>
                </a:cubicBezTo>
                <a:cubicBezTo>
                  <a:pt x="326598" y="230557"/>
                  <a:pt x="308948" y="229450"/>
                  <a:pt x="298463" y="239936"/>
                </a:cubicBezTo>
                <a:cubicBezTo>
                  <a:pt x="242193" y="296207"/>
                  <a:pt x="282051" y="319653"/>
                  <a:pt x="312531" y="380613"/>
                </a:cubicBezTo>
                <a:cubicBezTo>
                  <a:pt x="384372" y="370350"/>
                  <a:pt x="419723" y="381405"/>
                  <a:pt x="467275" y="324342"/>
                </a:cubicBezTo>
                <a:cubicBezTo>
                  <a:pt x="476768" y="312950"/>
                  <a:pt x="476654" y="296207"/>
                  <a:pt x="481343" y="282139"/>
                </a:cubicBezTo>
                <a:cubicBezTo>
                  <a:pt x="476654" y="268071"/>
                  <a:pt x="481533" y="244010"/>
                  <a:pt x="467275" y="239936"/>
                </a:cubicBezTo>
                <a:cubicBezTo>
                  <a:pt x="399848" y="220672"/>
                  <a:pt x="377508" y="259365"/>
                  <a:pt x="340666" y="296207"/>
                </a:cubicBezTo>
                <a:cubicBezTo>
                  <a:pt x="350045" y="324342"/>
                  <a:pt x="342877" y="366210"/>
                  <a:pt x="368802" y="380613"/>
                </a:cubicBezTo>
                <a:cubicBezTo>
                  <a:pt x="418177" y="408043"/>
                  <a:pt x="473256" y="362558"/>
                  <a:pt x="509478" y="338410"/>
                </a:cubicBezTo>
                <a:cubicBezTo>
                  <a:pt x="528397" y="300573"/>
                  <a:pt x="570100" y="252216"/>
                  <a:pt x="509478" y="211801"/>
                </a:cubicBezTo>
                <a:cubicBezTo>
                  <a:pt x="493391" y="201076"/>
                  <a:pt x="471965" y="221179"/>
                  <a:pt x="453208" y="225868"/>
                </a:cubicBezTo>
                <a:cubicBezTo>
                  <a:pt x="420878" y="322857"/>
                  <a:pt x="404101" y="289303"/>
                  <a:pt x="453208" y="338410"/>
                </a:cubicBezTo>
                <a:cubicBezTo>
                  <a:pt x="476654" y="329031"/>
                  <a:pt x="500960" y="321567"/>
                  <a:pt x="523546" y="310274"/>
                </a:cubicBezTo>
                <a:cubicBezTo>
                  <a:pt x="538668" y="302713"/>
                  <a:pt x="561104" y="298396"/>
                  <a:pt x="565749" y="282139"/>
                </a:cubicBezTo>
                <a:cubicBezTo>
                  <a:pt x="572318" y="259149"/>
                  <a:pt x="564945" y="231696"/>
                  <a:pt x="551682" y="211801"/>
                </a:cubicBezTo>
                <a:cubicBezTo>
                  <a:pt x="543456" y="199463"/>
                  <a:pt x="523546" y="202422"/>
                  <a:pt x="509478" y="197733"/>
                </a:cubicBezTo>
                <a:cubicBezTo>
                  <a:pt x="467275" y="211801"/>
                  <a:pt x="410659" y="205198"/>
                  <a:pt x="382869" y="239936"/>
                </a:cubicBezTo>
                <a:cubicBezTo>
                  <a:pt x="362155" y="265828"/>
                  <a:pt x="366637" y="324943"/>
                  <a:pt x="396937" y="338410"/>
                </a:cubicBezTo>
                <a:cubicBezTo>
                  <a:pt x="433548" y="354682"/>
                  <a:pt x="471964" y="310275"/>
                  <a:pt x="509478" y="296207"/>
                </a:cubicBezTo>
                <a:cubicBezTo>
                  <a:pt x="538519" y="247806"/>
                  <a:pt x="574655" y="225159"/>
                  <a:pt x="537614" y="169597"/>
                </a:cubicBezTo>
                <a:cubicBezTo>
                  <a:pt x="528236" y="155529"/>
                  <a:pt x="509479" y="150840"/>
                  <a:pt x="495411" y="141462"/>
                </a:cubicBezTo>
                <a:cubicBezTo>
                  <a:pt x="476654" y="146151"/>
                  <a:pt x="451518" y="140677"/>
                  <a:pt x="439140" y="155530"/>
                </a:cubicBezTo>
                <a:cubicBezTo>
                  <a:pt x="386369" y="218855"/>
                  <a:pt x="430200" y="229287"/>
                  <a:pt x="467275" y="254004"/>
                </a:cubicBezTo>
                <a:cubicBezTo>
                  <a:pt x="506120" y="237356"/>
                  <a:pt x="597619" y="217529"/>
                  <a:pt x="607952" y="155530"/>
                </a:cubicBezTo>
                <a:cubicBezTo>
                  <a:pt x="610132" y="142447"/>
                  <a:pt x="589195" y="136773"/>
                  <a:pt x="579817" y="127394"/>
                </a:cubicBezTo>
                <a:cubicBezTo>
                  <a:pt x="551682" y="136773"/>
                  <a:pt x="511862" y="130854"/>
                  <a:pt x="495411" y="155530"/>
                </a:cubicBezTo>
                <a:cubicBezTo>
                  <a:pt x="483778" y="172979"/>
                  <a:pt x="502860" y="208353"/>
                  <a:pt x="523546" y="211801"/>
                </a:cubicBezTo>
                <a:cubicBezTo>
                  <a:pt x="570716" y="219663"/>
                  <a:pt x="617331" y="193044"/>
                  <a:pt x="664223" y="183665"/>
                </a:cubicBezTo>
                <a:cubicBezTo>
                  <a:pt x="657801" y="164400"/>
                  <a:pt x="640175" y="64992"/>
                  <a:pt x="579817" y="155530"/>
                </a:cubicBezTo>
                <a:cubicBezTo>
                  <a:pt x="566554" y="175425"/>
                  <a:pt x="589196" y="202422"/>
                  <a:pt x="593885" y="225868"/>
                </a:cubicBezTo>
                <a:cubicBezTo>
                  <a:pt x="636088" y="207111"/>
                  <a:pt x="685737" y="200009"/>
                  <a:pt x="720494" y="169597"/>
                </a:cubicBezTo>
                <a:cubicBezTo>
                  <a:pt x="731654" y="159832"/>
                  <a:pt x="720494" y="132083"/>
                  <a:pt x="706426" y="127394"/>
                </a:cubicBezTo>
                <a:cubicBezTo>
                  <a:pt x="683743" y="119833"/>
                  <a:pt x="659534" y="136773"/>
                  <a:pt x="636088" y="141462"/>
                </a:cubicBezTo>
                <a:cubicBezTo>
                  <a:pt x="622516" y="161819"/>
                  <a:pt x="558998" y="231978"/>
                  <a:pt x="636088" y="254004"/>
                </a:cubicBezTo>
                <a:cubicBezTo>
                  <a:pt x="661509" y="261267"/>
                  <a:pt x="714397" y="203830"/>
                  <a:pt x="734562" y="183665"/>
                </a:cubicBezTo>
                <a:cubicBezTo>
                  <a:pt x="725183" y="174287"/>
                  <a:pt x="719432" y="152929"/>
                  <a:pt x="706426" y="155530"/>
                </a:cubicBezTo>
                <a:cubicBezTo>
                  <a:pt x="640565" y="168702"/>
                  <a:pt x="667750" y="208313"/>
                  <a:pt x="678291" y="239936"/>
                </a:cubicBezTo>
                <a:cubicBezTo>
                  <a:pt x="692359" y="235247"/>
                  <a:pt x="708915" y="235131"/>
                  <a:pt x="720494" y="225868"/>
                </a:cubicBezTo>
                <a:cubicBezTo>
                  <a:pt x="745285" y="206035"/>
                  <a:pt x="753430" y="169263"/>
                  <a:pt x="762697" y="141462"/>
                </a:cubicBezTo>
                <a:cubicBezTo>
                  <a:pt x="756343" y="139344"/>
                  <a:pt x="664223" y="100245"/>
                  <a:pt x="664223" y="141462"/>
                </a:cubicBezTo>
                <a:cubicBezTo>
                  <a:pt x="664223" y="183404"/>
                  <a:pt x="701737" y="216490"/>
                  <a:pt x="720494" y="254004"/>
                </a:cubicBezTo>
                <a:cubicBezTo>
                  <a:pt x="739251" y="249315"/>
                  <a:pt x="767376" y="256837"/>
                  <a:pt x="776765" y="239936"/>
                </a:cubicBezTo>
                <a:cubicBezTo>
                  <a:pt x="872931" y="66835"/>
                  <a:pt x="780549" y="132536"/>
                  <a:pt x="734562" y="155530"/>
                </a:cubicBezTo>
                <a:cubicBezTo>
                  <a:pt x="743940" y="183665"/>
                  <a:pt x="735596" y="227891"/>
                  <a:pt x="762697" y="239936"/>
                </a:cubicBezTo>
                <a:cubicBezTo>
                  <a:pt x="834347" y="271780"/>
                  <a:pt x="863572" y="208200"/>
                  <a:pt x="889306" y="169597"/>
                </a:cubicBezTo>
                <a:cubicBezTo>
                  <a:pt x="861171" y="155529"/>
                  <a:pt x="836356" y="127394"/>
                  <a:pt x="804900" y="127394"/>
                </a:cubicBezTo>
                <a:cubicBezTo>
                  <a:pt x="720818" y="127394"/>
                  <a:pt x="785801" y="227358"/>
                  <a:pt x="790832" y="239936"/>
                </a:cubicBezTo>
                <a:cubicBezTo>
                  <a:pt x="842414" y="230558"/>
                  <a:pt x="898685" y="235247"/>
                  <a:pt x="945577" y="211801"/>
                </a:cubicBezTo>
                <a:cubicBezTo>
                  <a:pt x="962870" y="203154"/>
                  <a:pt x="962824" y="174601"/>
                  <a:pt x="959645" y="155530"/>
                </a:cubicBezTo>
                <a:cubicBezTo>
                  <a:pt x="954192" y="122811"/>
                  <a:pt x="891383" y="117363"/>
                  <a:pt x="875238" y="113327"/>
                </a:cubicBezTo>
                <a:cubicBezTo>
                  <a:pt x="856481" y="118016"/>
                  <a:pt x="832639" y="113723"/>
                  <a:pt x="818968" y="127394"/>
                </a:cubicBezTo>
                <a:cubicBezTo>
                  <a:pt x="801916" y="144446"/>
                  <a:pt x="798506" y="222884"/>
                  <a:pt x="818968" y="239936"/>
                </a:cubicBezTo>
                <a:cubicBezTo>
                  <a:pt x="837336" y="255243"/>
                  <a:pt x="865860" y="249315"/>
                  <a:pt x="889306" y="254004"/>
                </a:cubicBezTo>
                <a:cubicBezTo>
                  <a:pt x="917441" y="249315"/>
                  <a:pt x="948778" y="253788"/>
                  <a:pt x="973712" y="239936"/>
                </a:cubicBezTo>
                <a:cubicBezTo>
                  <a:pt x="1031145" y="208028"/>
                  <a:pt x="1024538" y="157437"/>
                  <a:pt x="987780" y="113327"/>
                </a:cubicBezTo>
                <a:cubicBezTo>
                  <a:pt x="978287" y="101935"/>
                  <a:pt x="959645" y="103948"/>
                  <a:pt x="945577" y="99259"/>
                </a:cubicBezTo>
                <a:cubicBezTo>
                  <a:pt x="926820" y="103948"/>
                  <a:pt x="901889" y="98647"/>
                  <a:pt x="889306" y="113327"/>
                </a:cubicBezTo>
                <a:cubicBezTo>
                  <a:pt x="870005" y="135844"/>
                  <a:pt x="861171" y="197733"/>
                  <a:pt x="861171" y="197733"/>
                </a:cubicBezTo>
                <a:cubicBezTo>
                  <a:pt x="889306" y="207111"/>
                  <a:pt x="915920" y="225868"/>
                  <a:pt x="945577" y="225868"/>
                </a:cubicBezTo>
                <a:cubicBezTo>
                  <a:pt x="995169" y="225868"/>
                  <a:pt x="1015424" y="198224"/>
                  <a:pt x="1044051" y="169597"/>
                </a:cubicBezTo>
                <a:cubicBezTo>
                  <a:pt x="1034672" y="155529"/>
                  <a:pt x="1032652" y="129785"/>
                  <a:pt x="1015915" y="127394"/>
                </a:cubicBezTo>
                <a:cubicBezTo>
                  <a:pt x="946337" y="117455"/>
                  <a:pt x="945032" y="157166"/>
                  <a:pt x="931509" y="197733"/>
                </a:cubicBezTo>
                <a:cubicBezTo>
                  <a:pt x="969023" y="222742"/>
                  <a:pt x="991901" y="245730"/>
                  <a:pt x="1044051" y="239936"/>
                </a:cubicBezTo>
                <a:cubicBezTo>
                  <a:pt x="1064894" y="237620"/>
                  <a:pt x="1081565" y="221179"/>
                  <a:pt x="1100322" y="211801"/>
                </a:cubicBezTo>
                <a:cubicBezTo>
                  <a:pt x="1076658" y="176305"/>
                  <a:pt x="1071211" y="147630"/>
                  <a:pt x="1015915" y="155530"/>
                </a:cubicBezTo>
                <a:cubicBezTo>
                  <a:pt x="999178" y="157921"/>
                  <a:pt x="987780" y="174287"/>
                  <a:pt x="973712" y="183665"/>
                </a:cubicBezTo>
                <a:cubicBezTo>
                  <a:pt x="978401" y="197733"/>
                  <a:pt x="976388" y="216375"/>
                  <a:pt x="987780" y="225868"/>
                </a:cubicBezTo>
                <a:cubicBezTo>
                  <a:pt x="1040754" y="270014"/>
                  <a:pt x="1060659" y="253369"/>
                  <a:pt x="1114389" y="239936"/>
                </a:cubicBezTo>
                <a:cubicBezTo>
                  <a:pt x="1119078" y="225868"/>
                  <a:pt x="1140795" y="205958"/>
                  <a:pt x="1128457" y="197733"/>
                </a:cubicBezTo>
                <a:cubicBezTo>
                  <a:pt x="1075465" y="162405"/>
                  <a:pt x="1064752" y="234102"/>
                  <a:pt x="1058118" y="254004"/>
                </a:cubicBezTo>
                <a:cubicBezTo>
                  <a:pt x="1062807" y="268072"/>
                  <a:pt x="1061700" y="285722"/>
                  <a:pt x="1072186" y="296207"/>
                </a:cubicBezTo>
                <a:cubicBezTo>
                  <a:pt x="1106684" y="330705"/>
                  <a:pt x="1140158" y="297390"/>
                  <a:pt x="1170660" y="282139"/>
                </a:cubicBezTo>
                <a:cubicBezTo>
                  <a:pt x="1165971" y="268071"/>
                  <a:pt x="1171421" y="239936"/>
                  <a:pt x="1156592" y="239936"/>
                </a:cubicBezTo>
                <a:cubicBezTo>
                  <a:pt x="1139685" y="239936"/>
                  <a:pt x="1128457" y="265232"/>
                  <a:pt x="1128457" y="282139"/>
                </a:cubicBezTo>
                <a:cubicBezTo>
                  <a:pt x="1128457" y="320808"/>
                  <a:pt x="1147214" y="357167"/>
                  <a:pt x="1156592" y="394681"/>
                </a:cubicBezTo>
                <a:cubicBezTo>
                  <a:pt x="1180038" y="385302"/>
                  <a:pt x="1220287" y="390908"/>
                  <a:pt x="1226931" y="366545"/>
                </a:cubicBezTo>
                <a:cubicBezTo>
                  <a:pt x="1255064" y="263389"/>
                  <a:pt x="1211327" y="248290"/>
                  <a:pt x="1156592" y="211801"/>
                </a:cubicBezTo>
                <a:cubicBezTo>
                  <a:pt x="1142524" y="216490"/>
                  <a:pt x="1116228" y="211154"/>
                  <a:pt x="1114389" y="225868"/>
                </a:cubicBezTo>
                <a:cubicBezTo>
                  <a:pt x="1110155" y="259743"/>
                  <a:pt x="1110828" y="311663"/>
                  <a:pt x="1142525" y="324342"/>
                </a:cubicBezTo>
                <a:cubicBezTo>
                  <a:pt x="1179724" y="339222"/>
                  <a:pt x="1217552" y="296207"/>
                  <a:pt x="1255066" y="282139"/>
                </a:cubicBezTo>
                <a:cubicBezTo>
                  <a:pt x="1269134" y="258693"/>
                  <a:pt x="1294548" y="239008"/>
                  <a:pt x="1297269" y="211801"/>
                </a:cubicBezTo>
                <a:cubicBezTo>
                  <a:pt x="1302111" y="163385"/>
                  <a:pt x="1250633" y="116046"/>
                  <a:pt x="1212863" y="99259"/>
                </a:cubicBezTo>
                <a:cubicBezTo>
                  <a:pt x="1191013" y="89548"/>
                  <a:pt x="1165971" y="89880"/>
                  <a:pt x="1142525" y="85191"/>
                </a:cubicBezTo>
                <a:cubicBezTo>
                  <a:pt x="1123768" y="94570"/>
                  <a:pt x="1099679" y="97217"/>
                  <a:pt x="1086254" y="113327"/>
                </a:cubicBezTo>
                <a:cubicBezTo>
                  <a:pt x="1061859" y="142600"/>
                  <a:pt x="1069223" y="203655"/>
                  <a:pt x="1100322" y="225868"/>
                </a:cubicBezTo>
                <a:cubicBezTo>
                  <a:pt x="1119779" y="239766"/>
                  <a:pt x="1147214" y="235247"/>
                  <a:pt x="1170660" y="239936"/>
                </a:cubicBezTo>
                <a:cubicBezTo>
                  <a:pt x="1217673" y="224265"/>
                  <a:pt x="1238790" y="224216"/>
                  <a:pt x="1269134" y="169597"/>
                </a:cubicBezTo>
                <a:cubicBezTo>
                  <a:pt x="1280746" y="148696"/>
                  <a:pt x="1278513" y="122705"/>
                  <a:pt x="1283202" y="99259"/>
                </a:cubicBezTo>
                <a:cubicBezTo>
                  <a:pt x="1263844" y="86354"/>
                  <a:pt x="1206141" y="45367"/>
                  <a:pt x="1184728" y="42988"/>
                </a:cubicBezTo>
                <a:cubicBezTo>
                  <a:pt x="1160964" y="40347"/>
                  <a:pt x="1137835" y="52367"/>
                  <a:pt x="1114389" y="57056"/>
                </a:cubicBezTo>
                <a:cubicBezTo>
                  <a:pt x="1105011" y="71124"/>
                  <a:pt x="1086254" y="82352"/>
                  <a:pt x="1086254" y="99259"/>
                </a:cubicBezTo>
                <a:cubicBezTo>
                  <a:pt x="1086254" y="230677"/>
                  <a:pt x="1112830" y="211133"/>
                  <a:pt x="1212863" y="254004"/>
                </a:cubicBezTo>
                <a:cubicBezTo>
                  <a:pt x="1225900" y="245313"/>
                  <a:pt x="1286121" y="217639"/>
                  <a:pt x="1269134" y="183665"/>
                </a:cubicBezTo>
                <a:cubicBezTo>
                  <a:pt x="1262503" y="170402"/>
                  <a:pt x="1240999" y="174286"/>
                  <a:pt x="1226931" y="169597"/>
                </a:cubicBezTo>
                <a:cubicBezTo>
                  <a:pt x="1197788" y="198740"/>
                  <a:pt x="1163576" y="218478"/>
                  <a:pt x="1170660" y="268071"/>
                </a:cubicBezTo>
                <a:cubicBezTo>
                  <a:pt x="1173051" y="284808"/>
                  <a:pt x="1189417" y="296206"/>
                  <a:pt x="1198795" y="310274"/>
                </a:cubicBezTo>
                <a:cubicBezTo>
                  <a:pt x="1236309" y="296206"/>
                  <a:pt x="1288049" y="300673"/>
                  <a:pt x="1311337" y="268071"/>
                </a:cubicBezTo>
                <a:cubicBezTo>
                  <a:pt x="1324965" y="248992"/>
                  <a:pt x="1291880" y="217487"/>
                  <a:pt x="1269134" y="211801"/>
                </a:cubicBezTo>
                <a:cubicBezTo>
                  <a:pt x="1227939" y="201502"/>
                  <a:pt x="1184728" y="221179"/>
                  <a:pt x="1142525" y="225868"/>
                </a:cubicBezTo>
                <a:cubicBezTo>
                  <a:pt x="1134362" y="274845"/>
                  <a:pt x="1114618" y="331775"/>
                  <a:pt x="1142525" y="380613"/>
                </a:cubicBezTo>
                <a:cubicBezTo>
                  <a:pt x="1150913" y="395293"/>
                  <a:pt x="1170660" y="399370"/>
                  <a:pt x="1184728" y="408748"/>
                </a:cubicBezTo>
                <a:cubicBezTo>
                  <a:pt x="1222242" y="404059"/>
                  <a:pt x="1260796" y="404628"/>
                  <a:pt x="1297269" y="394681"/>
                </a:cubicBezTo>
                <a:cubicBezTo>
                  <a:pt x="1321667" y="388027"/>
                  <a:pt x="1350140" y="355877"/>
                  <a:pt x="1367608" y="338410"/>
                </a:cubicBezTo>
                <a:cubicBezTo>
                  <a:pt x="1372297" y="319653"/>
                  <a:pt x="1390322" y="299432"/>
                  <a:pt x="1381675" y="282139"/>
                </a:cubicBezTo>
                <a:cubicBezTo>
                  <a:pt x="1351836" y="222461"/>
                  <a:pt x="1252835" y="274738"/>
                  <a:pt x="1226931" y="282139"/>
                </a:cubicBezTo>
                <a:cubicBezTo>
                  <a:pt x="1217552" y="305585"/>
                  <a:pt x="1196509" y="327328"/>
                  <a:pt x="1198795" y="352477"/>
                </a:cubicBezTo>
                <a:cubicBezTo>
                  <a:pt x="1206425" y="436414"/>
                  <a:pt x="1230580" y="433411"/>
                  <a:pt x="1283202" y="450951"/>
                </a:cubicBezTo>
                <a:cubicBezTo>
                  <a:pt x="1291956" y="449701"/>
                  <a:pt x="1423878" y="450952"/>
                  <a:pt x="1423878" y="394681"/>
                </a:cubicBezTo>
                <a:cubicBezTo>
                  <a:pt x="1423878" y="371235"/>
                  <a:pt x="1395743" y="357167"/>
                  <a:pt x="1381675" y="338410"/>
                </a:cubicBezTo>
                <a:cubicBezTo>
                  <a:pt x="1344161" y="343099"/>
                  <a:pt x="1304236" y="338436"/>
                  <a:pt x="1269134" y="352477"/>
                </a:cubicBezTo>
                <a:cubicBezTo>
                  <a:pt x="1210355" y="375989"/>
                  <a:pt x="1257924" y="494611"/>
                  <a:pt x="1269134" y="507222"/>
                </a:cubicBezTo>
                <a:cubicBezTo>
                  <a:pt x="1288084" y="528541"/>
                  <a:pt x="1325405" y="516601"/>
                  <a:pt x="1353540" y="521290"/>
                </a:cubicBezTo>
                <a:cubicBezTo>
                  <a:pt x="1360129" y="519643"/>
                  <a:pt x="1452835" y="513280"/>
                  <a:pt x="1423878" y="465019"/>
                </a:cubicBezTo>
                <a:cubicBezTo>
                  <a:pt x="1413089" y="447037"/>
                  <a:pt x="1386365" y="446262"/>
                  <a:pt x="1367608" y="436884"/>
                </a:cubicBezTo>
                <a:cubicBezTo>
                  <a:pt x="1348851" y="441573"/>
                  <a:pt x="1327424" y="440226"/>
                  <a:pt x="1311337" y="450951"/>
                </a:cubicBezTo>
                <a:cubicBezTo>
                  <a:pt x="1271882" y="477254"/>
                  <a:pt x="1272827" y="543342"/>
                  <a:pt x="1297269" y="577561"/>
                </a:cubicBezTo>
                <a:cubicBezTo>
                  <a:pt x="1308507" y="593294"/>
                  <a:pt x="1334783" y="586939"/>
                  <a:pt x="1353540" y="591628"/>
                </a:cubicBezTo>
                <a:cubicBezTo>
                  <a:pt x="1381675" y="586939"/>
                  <a:pt x="1411239" y="587576"/>
                  <a:pt x="1437946" y="577561"/>
                </a:cubicBezTo>
                <a:cubicBezTo>
                  <a:pt x="1450365" y="572904"/>
                  <a:pt x="1469299" y="562292"/>
                  <a:pt x="1466082" y="549425"/>
                </a:cubicBezTo>
                <a:cubicBezTo>
                  <a:pt x="1461981" y="533022"/>
                  <a:pt x="1437946" y="530668"/>
                  <a:pt x="1423878" y="521290"/>
                </a:cubicBezTo>
                <a:cubicBezTo>
                  <a:pt x="1395743" y="530668"/>
                  <a:pt x="1361989" y="530124"/>
                  <a:pt x="1339472" y="549425"/>
                </a:cubicBezTo>
                <a:cubicBezTo>
                  <a:pt x="1304244" y="579621"/>
                  <a:pt x="1334195" y="638752"/>
                  <a:pt x="1353540" y="661967"/>
                </a:cubicBezTo>
                <a:cubicBezTo>
                  <a:pt x="1364364" y="674955"/>
                  <a:pt x="1381675" y="680724"/>
                  <a:pt x="1395743" y="690102"/>
                </a:cubicBezTo>
                <a:cubicBezTo>
                  <a:pt x="1433257" y="680724"/>
                  <a:pt x="1475127" y="681862"/>
                  <a:pt x="1508285" y="661967"/>
                </a:cubicBezTo>
                <a:cubicBezTo>
                  <a:pt x="1521001" y="654338"/>
                  <a:pt x="1480709" y="645461"/>
                  <a:pt x="1466082" y="647899"/>
                </a:cubicBezTo>
                <a:cubicBezTo>
                  <a:pt x="1449405" y="650678"/>
                  <a:pt x="1437946" y="666656"/>
                  <a:pt x="1423878" y="676034"/>
                </a:cubicBezTo>
                <a:cubicBezTo>
                  <a:pt x="1428567" y="699480"/>
                  <a:pt x="1416560" y="735680"/>
                  <a:pt x="1437946" y="746373"/>
                </a:cubicBezTo>
                <a:cubicBezTo>
                  <a:pt x="1467603" y="761202"/>
                  <a:pt x="1512974" y="755751"/>
                  <a:pt x="1536420" y="732305"/>
                </a:cubicBezTo>
                <a:cubicBezTo>
                  <a:pt x="1553327" y="715398"/>
                  <a:pt x="1489528" y="722926"/>
                  <a:pt x="1466082" y="718237"/>
                </a:cubicBezTo>
                <a:cubicBezTo>
                  <a:pt x="1442061" y="742258"/>
                  <a:pt x="1408802" y="759433"/>
                  <a:pt x="1452014" y="802644"/>
                </a:cubicBezTo>
                <a:cubicBezTo>
                  <a:pt x="1465685" y="816315"/>
                  <a:pt x="1489528" y="812022"/>
                  <a:pt x="1508285" y="816711"/>
                </a:cubicBezTo>
                <a:cubicBezTo>
                  <a:pt x="1541109" y="812022"/>
                  <a:pt x="1583312" y="826090"/>
                  <a:pt x="1606758" y="802644"/>
                </a:cubicBezTo>
                <a:cubicBezTo>
                  <a:pt x="1621587" y="787815"/>
                  <a:pt x="1571459" y="774508"/>
                  <a:pt x="1550488" y="774508"/>
                </a:cubicBezTo>
                <a:cubicBezTo>
                  <a:pt x="1525235" y="774508"/>
                  <a:pt x="1503595" y="793265"/>
                  <a:pt x="1480149" y="802644"/>
                </a:cubicBezTo>
                <a:cubicBezTo>
                  <a:pt x="1460255" y="842432"/>
                  <a:pt x="1426312" y="881529"/>
                  <a:pt x="1466082" y="929253"/>
                </a:cubicBezTo>
                <a:cubicBezTo>
                  <a:pt x="1478459" y="944106"/>
                  <a:pt x="1503595" y="938632"/>
                  <a:pt x="1522352" y="943321"/>
                </a:cubicBezTo>
                <a:cubicBezTo>
                  <a:pt x="1536420" y="938632"/>
                  <a:pt x="1564555" y="944082"/>
                  <a:pt x="1564555" y="929253"/>
                </a:cubicBezTo>
                <a:cubicBezTo>
                  <a:pt x="1564555" y="909358"/>
                  <a:pt x="1541976" y="890321"/>
                  <a:pt x="1522352" y="887050"/>
                </a:cubicBezTo>
                <a:cubicBezTo>
                  <a:pt x="1505675" y="884270"/>
                  <a:pt x="1494217" y="905807"/>
                  <a:pt x="1480149" y="915185"/>
                </a:cubicBezTo>
                <a:cubicBezTo>
                  <a:pt x="1489528" y="924564"/>
                  <a:pt x="1495279" y="940720"/>
                  <a:pt x="1508285" y="943321"/>
                </a:cubicBezTo>
                <a:cubicBezTo>
                  <a:pt x="1555177" y="952700"/>
                  <a:pt x="1555177" y="915185"/>
                  <a:pt x="1564555" y="887050"/>
                </a:cubicBezTo>
                <a:cubicBezTo>
                  <a:pt x="1538726" y="880593"/>
                  <a:pt x="1460909" y="852606"/>
                  <a:pt x="1437946" y="887050"/>
                </a:cubicBezTo>
                <a:cubicBezTo>
                  <a:pt x="1389471" y="959763"/>
                  <a:pt x="1482457" y="964999"/>
                  <a:pt x="1508285" y="971456"/>
                </a:cubicBezTo>
                <a:cubicBezTo>
                  <a:pt x="1536420" y="966767"/>
                  <a:pt x="1605447" y="982900"/>
                  <a:pt x="1592691" y="957388"/>
                </a:cubicBezTo>
                <a:cubicBezTo>
                  <a:pt x="1577862" y="927731"/>
                  <a:pt x="1527277" y="940778"/>
                  <a:pt x="1494217" y="943321"/>
                </a:cubicBezTo>
                <a:cubicBezTo>
                  <a:pt x="1464647" y="945596"/>
                  <a:pt x="1437946" y="962078"/>
                  <a:pt x="1409811" y="971456"/>
                </a:cubicBezTo>
                <a:cubicBezTo>
                  <a:pt x="1405122" y="985524"/>
                  <a:pt x="1393646" y="998979"/>
                  <a:pt x="1395743" y="1013659"/>
                </a:cubicBezTo>
                <a:cubicBezTo>
                  <a:pt x="1406021" y="1085607"/>
                  <a:pt x="1435867" y="1072328"/>
                  <a:pt x="1494217" y="1083997"/>
                </a:cubicBezTo>
                <a:cubicBezTo>
                  <a:pt x="1531731" y="1074619"/>
                  <a:pt x="1574584" y="1077311"/>
                  <a:pt x="1606758" y="1055862"/>
                </a:cubicBezTo>
                <a:cubicBezTo>
                  <a:pt x="1622845" y="1045137"/>
                  <a:pt x="1626940" y="1017933"/>
                  <a:pt x="1620826" y="999591"/>
                </a:cubicBezTo>
                <a:cubicBezTo>
                  <a:pt x="1615480" y="983551"/>
                  <a:pt x="1592149" y="981600"/>
                  <a:pt x="1578623" y="971456"/>
                </a:cubicBezTo>
                <a:cubicBezTo>
                  <a:pt x="1484643" y="900971"/>
                  <a:pt x="1542916" y="923843"/>
                  <a:pt x="1452014" y="901117"/>
                </a:cubicBezTo>
                <a:cubicBezTo>
                  <a:pt x="1456703" y="919874"/>
                  <a:pt x="1455357" y="941301"/>
                  <a:pt x="1466082" y="957388"/>
                </a:cubicBezTo>
                <a:cubicBezTo>
                  <a:pt x="1503513" y="1013534"/>
                  <a:pt x="1592200" y="976200"/>
                  <a:pt x="1634894" y="971456"/>
                </a:cubicBezTo>
                <a:cubicBezTo>
                  <a:pt x="1648962" y="952699"/>
                  <a:pt x="1677097" y="938631"/>
                  <a:pt x="1677097" y="915185"/>
                </a:cubicBezTo>
                <a:cubicBezTo>
                  <a:pt x="1677097" y="895290"/>
                  <a:pt x="1651083" y="884545"/>
                  <a:pt x="1634894" y="872982"/>
                </a:cubicBezTo>
                <a:cubicBezTo>
                  <a:pt x="1589595" y="840626"/>
                  <a:pt x="1562293" y="841581"/>
                  <a:pt x="1508285" y="830779"/>
                </a:cubicBezTo>
                <a:cubicBezTo>
                  <a:pt x="1480149" y="844847"/>
                  <a:pt x="1441327" y="846809"/>
                  <a:pt x="1423878" y="872982"/>
                </a:cubicBezTo>
                <a:cubicBezTo>
                  <a:pt x="1414499" y="887050"/>
                  <a:pt x="1439290" y="904051"/>
                  <a:pt x="1452014" y="915185"/>
                </a:cubicBezTo>
                <a:cubicBezTo>
                  <a:pt x="1477462" y="937452"/>
                  <a:pt x="1536420" y="971456"/>
                  <a:pt x="1536420" y="971456"/>
                </a:cubicBezTo>
                <a:cubicBezTo>
                  <a:pt x="1573934" y="962078"/>
                  <a:pt x="1623797" y="972680"/>
                  <a:pt x="1648962" y="943321"/>
                </a:cubicBezTo>
                <a:cubicBezTo>
                  <a:pt x="1665396" y="924148"/>
                  <a:pt x="1645432" y="878660"/>
                  <a:pt x="1620826" y="872982"/>
                </a:cubicBezTo>
                <a:cubicBezTo>
                  <a:pt x="1569742" y="861193"/>
                  <a:pt x="1517663" y="891739"/>
                  <a:pt x="1466082" y="901117"/>
                </a:cubicBezTo>
                <a:cubicBezTo>
                  <a:pt x="1519146" y="954183"/>
                  <a:pt x="1561479" y="1014513"/>
                  <a:pt x="1578623" y="774508"/>
                </a:cubicBezTo>
                <a:cubicBezTo>
                  <a:pt x="1581182" y="738683"/>
                  <a:pt x="1453419" y="721332"/>
                  <a:pt x="1437946" y="718237"/>
                </a:cubicBezTo>
                <a:cubicBezTo>
                  <a:pt x="1410369" y="736622"/>
                  <a:pt x="1326600" y="772172"/>
                  <a:pt x="1437946" y="816711"/>
                </a:cubicBezTo>
                <a:cubicBezTo>
                  <a:pt x="1468732" y="829026"/>
                  <a:pt x="1503595" y="807333"/>
                  <a:pt x="1536420" y="802644"/>
                </a:cubicBezTo>
                <a:cubicBezTo>
                  <a:pt x="1545798" y="788576"/>
                  <a:pt x="1564555" y="777348"/>
                  <a:pt x="1564555" y="760441"/>
                </a:cubicBezTo>
                <a:cubicBezTo>
                  <a:pt x="1564555" y="726303"/>
                  <a:pt x="1550285" y="693163"/>
                  <a:pt x="1536420" y="661967"/>
                </a:cubicBezTo>
                <a:cubicBezTo>
                  <a:pt x="1531033" y="649847"/>
                  <a:pt x="1519963" y="640119"/>
                  <a:pt x="1508285" y="633831"/>
                </a:cubicBezTo>
                <a:cubicBezTo>
                  <a:pt x="1458397" y="606968"/>
                  <a:pt x="1405122" y="586939"/>
                  <a:pt x="1353540" y="563493"/>
                </a:cubicBezTo>
                <a:cubicBezTo>
                  <a:pt x="1334783" y="568182"/>
                  <a:pt x="1304450" y="559610"/>
                  <a:pt x="1297269" y="577561"/>
                </a:cubicBezTo>
                <a:cubicBezTo>
                  <a:pt x="1275516" y="631943"/>
                  <a:pt x="1379608" y="655513"/>
                  <a:pt x="1395743" y="661967"/>
                </a:cubicBezTo>
                <a:cubicBezTo>
                  <a:pt x="1437946" y="652588"/>
                  <a:pt x="1495810" y="667957"/>
                  <a:pt x="1522352" y="633831"/>
                </a:cubicBezTo>
                <a:cubicBezTo>
                  <a:pt x="1543311" y="606884"/>
                  <a:pt x="1513153" y="563762"/>
                  <a:pt x="1494217" y="535357"/>
                </a:cubicBezTo>
                <a:cubicBezTo>
                  <a:pt x="1473772" y="504689"/>
                  <a:pt x="1375203" y="496765"/>
                  <a:pt x="1353540" y="493154"/>
                </a:cubicBezTo>
                <a:cubicBezTo>
                  <a:pt x="1344162" y="507222"/>
                  <a:pt x="1325405" y="518450"/>
                  <a:pt x="1325405" y="535357"/>
                </a:cubicBezTo>
                <a:cubicBezTo>
                  <a:pt x="1325405" y="582952"/>
                  <a:pt x="1364871" y="599182"/>
                  <a:pt x="1395743" y="619764"/>
                </a:cubicBezTo>
                <a:cubicBezTo>
                  <a:pt x="1433257" y="615075"/>
                  <a:pt x="1488248" y="637755"/>
                  <a:pt x="1508285" y="605696"/>
                </a:cubicBezTo>
                <a:cubicBezTo>
                  <a:pt x="1527212" y="575412"/>
                  <a:pt x="1485255" y="537351"/>
                  <a:pt x="1466082" y="507222"/>
                </a:cubicBezTo>
                <a:cubicBezTo>
                  <a:pt x="1420736" y="435964"/>
                  <a:pt x="1402542" y="449739"/>
                  <a:pt x="1325405" y="436884"/>
                </a:cubicBezTo>
                <a:cubicBezTo>
                  <a:pt x="1334783" y="455641"/>
                  <a:pt x="1337430" y="479729"/>
                  <a:pt x="1353540" y="493154"/>
                </a:cubicBezTo>
                <a:cubicBezTo>
                  <a:pt x="1388169" y="522011"/>
                  <a:pt x="1431453" y="501811"/>
                  <a:pt x="1466082" y="493154"/>
                </a:cubicBezTo>
                <a:cubicBezTo>
                  <a:pt x="1470771" y="469708"/>
                  <a:pt x="1483115" y="446542"/>
                  <a:pt x="1480149" y="422816"/>
                </a:cubicBezTo>
                <a:cubicBezTo>
                  <a:pt x="1478052" y="406039"/>
                  <a:pt x="1463969" y="392568"/>
                  <a:pt x="1452014" y="380613"/>
                </a:cubicBezTo>
                <a:cubicBezTo>
                  <a:pt x="1374812" y="303410"/>
                  <a:pt x="1391495" y="316245"/>
                  <a:pt x="1311337" y="296207"/>
                </a:cubicBezTo>
                <a:cubicBezTo>
                  <a:pt x="1297269" y="300896"/>
                  <a:pt x="1269134" y="295445"/>
                  <a:pt x="1269134" y="310274"/>
                </a:cubicBezTo>
                <a:cubicBezTo>
                  <a:pt x="1269134" y="325103"/>
                  <a:pt x="1296508" y="324342"/>
                  <a:pt x="1311337" y="324342"/>
                </a:cubicBezTo>
                <a:cubicBezTo>
                  <a:pt x="1326166" y="324342"/>
                  <a:pt x="1339472" y="314963"/>
                  <a:pt x="1353540" y="310274"/>
                </a:cubicBezTo>
                <a:cubicBezTo>
                  <a:pt x="1362918" y="296206"/>
                  <a:pt x="1391053" y="282139"/>
                  <a:pt x="1381675" y="268071"/>
                </a:cubicBezTo>
                <a:cubicBezTo>
                  <a:pt x="1338113" y="202729"/>
                  <a:pt x="1280812" y="229159"/>
                  <a:pt x="1226931" y="239936"/>
                </a:cubicBezTo>
                <a:cubicBezTo>
                  <a:pt x="1236309" y="254004"/>
                  <a:pt x="1239368" y="275860"/>
                  <a:pt x="1255066" y="282139"/>
                </a:cubicBezTo>
                <a:cubicBezTo>
                  <a:pt x="1290828" y="296444"/>
                  <a:pt x="1314675" y="241963"/>
                  <a:pt x="1325405" y="225868"/>
                </a:cubicBezTo>
                <a:cubicBezTo>
                  <a:pt x="1342736" y="173873"/>
                  <a:pt x="1360281" y="154395"/>
                  <a:pt x="1297269" y="99259"/>
                </a:cubicBezTo>
                <a:cubicBezTo>
                  <a:pt x="1279275" y="83514"/>
                  <a:pt x="1250377" y="89880"/>
                  <a:pt x="1226931" y="85191"/>
                </a:cubicBezTo>
                <a:cubicBezTo>
                  <a:pt x="1212863" y="89880"/>
                  <a:pt x="1195213" y="88774"/>
                  <a:pt x="1184728" y="99259"/>
                </a:cubicBezTo>
                <a:cubicBezTo>
                  <a:pt x="1150624" y="133363"/>
                  <a:pt x="1143803" y="177697"/>
                  <a:pt x="1184728" y="211801"/>
                </a:cubicBezTo>
                <a:cubicBezTo>
                  <a:pt x="1199581" y="224178"/>
                  <a:pt x="1222241" y="221179"/>
                  <a:pt x="1240998" y="225868"/>
                </a:cubicBezTo>
                <a:cubicBezTo>
                  <a:pt x="1245687" y="207111"/>
                  <a:pt x="1257800" y="188737"/>
                  <a:pt x="1255066" y="169597"/>
                </a:cubicBezTo>
                <a:cubicBezTo>
                  <a:pt x="1243867" y="91199"/>
                  <a:pt x="1158945" y="135892"/>
                  <a:pt x="1114389" y="141462"/>
                </a:cubicBezTo>
                <a:cubicBezTo>
                  <a:pt x="1119078" y="155530"/>
                  <a:pt x="1114389" y="188354"/>
                  <a:pt x="1128457" y="183665"/>
                </a:cubicBezTo>
                <a:cubicBezTo>
                  <a:pt x="1157525" y="173975"/>
                  <a:pt x="1167252" y="104973"/>
                  <a:pt x="1142525" y="85191"/>
                </a:cubicBezTo>
                <a:cubicBezTo>
                  <a:pt x="1127427" y="73113"/>
                  <a:pt x="1105011" y="75813"/>
                  <a:pt x="1086254" y="71124"/>
                </a:cubicBezTo>
                <a:cubicBezTo>
                  <a:pt x="1072186" y="85192"/>
                  <a:pt x="1050342" y="94453"/>
                  <a:pt x="1044051" y="113327"/>
                </a:cubicBezTo>
                <a:cubicBezTo>
                  <a:pt x="1029045" y="158345"/>
                  <a:pt x="1077813" y="162095"/>
                  <a:pt x="1100322" y="169597"/>
                </a:cubicBezTo>
                <a:cubicBezTo>
                  <a:pt x="1122865" y="154568"/>
                  <a:pt x="1179303" y="130613"/>
                  <a:pt x="1156592" y="85191"/>
                </a:cubicBezTo>
                <a:cubicBezTo>
                  <a:pt x="1143164" y="58335"/>
                  <a:pt x="1109700" y="47678"/>
                  <a:pt x="1086254" y="28921"/>
                </a:cubicBezTo>
                <a:cubicBezTo>
                  <a:pt x="1058119" y="33610"/>
                  <a:pt x="1026613" y="28837"/>
                  <a:pt x="1001848" y="42988"/>
                </a:cubicBezTo>
                <a:cubicBezTo>
                  <a:pt x="977975" y="56630"/>
                  <a:pt x="988206" y="113752"/>
                  <a:pt x="1001848" y="127394"/>
                </a:cubicBezTo>
                <a:cubicBezTo>
                  <a:pt x="1012333" y="137879"/>
                  <a:pt x="1029983" y="136773"/>
                  <a:pt x="1044051" y="141462"/>
                </a:cubicBezTo>
                <a:cubicBezTo>
                  <a:pt x="1062808" y="136773"/>
                  <a:pt x="1085225" y="139472"/>
                  <a:pt x="1100322" y="127394"/>
                </a:cubicBezTo>
                <a:cubicBezTo>
                  <a:pt x="1111901" y="118131"/>
                  <a:pt x="1114389" y="100020"/>
                  <a:pt x="1114389" y="85191"/>
                </a:cubicBezTo>
                <a:cubicBezTo>
                  <a:pt x="1114389" y="70362"/>
                  <a:pt x="1109585" y="54567"/>
                  <a:pt x="1100322" y="42988"/>
                </a:cubicBezTo>
                <a:cubicBezTo>
                  <a:pt x="1080490" y="18198"/>
                  <a:pt x="1043715" y="10052"/>
                  <a:pt x="1015915" y="785"/>
                </a:cubicBezTo>
                <a:cubicBezTo>
                  <a:pt x="997158" y="5474"/>
                  <a:pt x="972022" y="0"/>
                  <a:pt x="959645" y="14853"/>
                </a:cubicBezTo>
                <a:cubicBezTo>
                  <a:pt x="910638" y="73662"/>
                  <a:pt x="954495" y="94109"/>
                  <a:pt x="987780" y="127394"/>
                </a:cubicBezTo>
                <a:cubicBezTo>
                  <a:pt x="1001848" y="122705"/>
                  <a:pt x="1025294" y="127395"/>
                  <a:pt x="1029983" y="113327"/>
                </a:cubicBezTo>
                <a:cubicBezTo>
                  <a:pt x="1050527" y="51694"/>
                  <a:pt x="1008991" y="38372"/>
                  <a:pt x="973712" y="14853"/>
                </a:cubicBezTo>
                <a:cubicBezTo>
                  <a:pt x="950266" y="19542"/>
                  <a:pt x="921742" y="13614"/>
                  <a:pt x="903374" y="28921"/>
                </a:cubicBezTo>
                <a:cubicBezTo>
                  <a:pt x="871117" y="55801"/>
                  <a:pt x="894384" y="100424"/>
                  <a:pt x="903374" y="127394"/>
                </a:cubicBezTo>
                <a:cubicBezTo>
                  <a:pt x="913023" y="98448"/>
                  <a:pt x="942298" y="52567"/>
                  <a:pt x="875238" y="42988"/>
                </a:cubicBezTo>
                <a:cubicBezTo>
                  <a:pt x="854478" y="40022"/>
                  <a:pt x="837725" y="61745"/>
                  <a:pt x="818968" y="71124"/>
                </a:cubicBezTo>
                <a:cubicBezTo>
                  <a:pt x="823657" y="89881"/>
                  <a:pt x="816456" y="117447"/>
                  <a:pt x="833035" y="127394"/>
                </a:cubicBezTo>
                <a:cubicBezTo>
                  <a:pt x="887009" y="159779"/>
                  <a:pt x="895987" y="93284"/>
                  <a:pt x="903374" y="71124"/>
                </a:cubicBezTo>
                <a:cubicBezTo>
                  <a:pt x="884617" y="57056"/>
                  <a:pt x="867460" y="40554"/>
                  <a:pt x="847103" y="28921"/>
                </a:cubicBezTo>
                <a:cubicBezTo>
                  <a:pt x="834228" y="21564"/>
                  <a:pt x="813125" y="2515"/>
                  <a:pt x="804900" y="14853"/>
                </a:cubicBezTo>
                <a:cubicBezTo>
                  <a:pt x="764707" y="75144"/>
                  <a:pt x="859160" y="81172"/>
                  <a:pt x="875238" y="85191"/>
                </a:cubicBezTo>
                <a:cubicBezTo>
                  <a:pt x="889306" y="80502"/>
                  <a:pt x="913845" y="85510"/>
                  <a:pt x="917442" y="71124"/>
                </a:cubicBezTo>
                <a:cubicBezTo>
                  <a:pt x="921543" y="54721"/>
                  <a:pt x="905885" y="32237"/>
                  <a:pt x="889306" y="28921"/>
                </a:cubicBezTo>
                <a:cubicBezTo>
                  <a:pt x="852235" y="21507"/>
                  <a:pt x="814279" y="38299"/>
                  <a:pt x="776765" y="42988"/>
                </a:cubicBezTo>
                <a:cubicBezTo>
                  <a:pt x="781454" y="66434"/>
                  <a:pt x="768444" y="104931"/>
                  <a:pt x="790832" y="113327"/>
                </a:cubicBezTo>
                <a:cubicBezTo>
                  <a:pt x="822797" y="125314"/>
                  <a:pt x="871742" y="114464"/>
                  <a:pt x="889306" y="85191"/>
                </a:cubicBezTo>
                <a:cubicBezTo>
                  <a:pt x="901369" y="65086"/>
                  <a:pt x="851792" y="57056"/>
                  <a:pt x="833035" y="42988"/>
                </a:cubicBezTo>
                <a:cubicBezTo>
                  <a:pt x="804900" y="47677"/>
                  <a:pt x="771839" y="40477"/>
                  <a:pt x="748629" y="57056"/>
                </a:cubicBezTo>
                <a:cubicBezTo>
                  <a:pt x="693526" y="96416"/>
                  <a:pt x="758152" y="136917"/>
                  <a:pt x="776765" y="155530"/>
                </a:cubicBezTo>
                <a:cubicBezTo>
                  <a:pt x="800211" y="146151"/>
                  <a:pt x="842151" y="152156"/>
                  <a:pt x="847103" y="127394"/>
                </a:cubicBezTo>
                <a:cubicBezTo>
                  <a:pt x="862025" y="52780"/>
                  <a:pt x="721714" y="99015"/>
                  <a:pt x="720494" y="99259"/>
                </a:cubicBezTo>
                <a:cubicBezTo>
                  <a:pt x="725183" y="113327"/>
                  <a:pt x="720494" y="136773"/>
                  <a:pt x="734562" y="141462"/>
                </a:cubicBezTo>
                <a:cubicBezTo>
                  <a:pt x="757245" y="149023"/>
                  <a:pt x="794207" y="148780"/>
                  <a:pt x="804900" y="127394"/>
                </a:cubicBezTo>
                <a:cubicBezTo>
                  <a:pt x="813797" y="109600"/>
                  <a:pt x="776765" y="99259"/>
                  <a:pt x="762697" y="85191"/>
                </a:cubicBezTo>
                <a:cubicBezTo>
                  <a:pt x="739251" y="89880"/>
                  <a:pt x="716269" y="99259"/>
                  <a:pt x="692358" y="99259"/>
                </a:cubicBezTo>
                <a:cubicBezTo>
                  <a:pt x="677529" y="99259"/>
                  <a:pt x="729873" y="99259"/>
                  <a:pt x="734562" y="85191"/>
                </a:cubicBezTo>
                <a:cubicBezTo>
                  <a:pt x="738756" y="72608"/>
                  <a:pt x="715805" y="66434"/>
                  <a:pt x="706426" y="57056"/>
                </a:cubicBezTo>
                <a:cubicBezTo>
                  <a:pt x="686525" y="63690"/>
                  <a:pt x="614828" y="74402"/>
                  <a:pt x="650155" y="127394"/>
                </a:cubicBezTo>
                <a:cubicBezTo>
                  <a:pt x="658380" y="139732"/>
                  <a:pt x="678290" y="118016"/>
                  <a:pt x="692358" y="113327"/>
                </a:cubicBezTo>
                <a:cubicBezTo>
                  <a:pt x="701737" y="99259"/>
                  <a:pt x="720494" y="88031"/>
                  <a:pt x="720494" y="71124"/>
                </a:cubicBezTo>
                <a:cubicBezTo>
                  <a:pt x="720494" y="28704"/>
                  <a:pt x="676507" y="23637"/>
                  <a:pt x="650155" y="14853"/>
                </a:cubicBezTo>
                <a:cubicBezTo>
                  <a:pt x="639093" y="31447"/>
                  <a:pt x="605179" y="74299"/>
                  <a:pt x="607952" y="99259"/>
                </a:cubicBezTo>
                <a:cubicBezTo>
                  <a:pt x="611227" y="128735"/>
                  <a:pt x="626709" y="155530"/>
                  <a:pt x="636088" y="183665"/>
                </a:cubicBezTo>
                <a:cubicBezTo>
                  <a:pt x="636291" y="183564"/>
                  <a:pt x="720494" y="148876"/>
                  <a:pt x="720494" y="127394"/>
                </a:cubicBezTo>
                <a:lnTo>
                  <a:pt x="692358" y="99259"/>
                </a:lnTo>
                <a:cubicBezTo>
                  <a:pt x="607953" y="120360"/>
                  <a:pt x="565749" y="95742"/>
                  <a:pt x="565749" y="183665"/>
                </a:cubicBezTo>
                <a:cubicBezTo>
                  <a:pt x="565749" y="198494"/>
                  <a:pt x="575128" y="211800"/>
                  <a:pt x="579817" y="225868"/>
                </a:cubicBezTo>
                <a:cubicBezTo>
                  <a:pt x="593885" y="221179"/>
                  <a:pt x="636849" y="211801"/>
                  <a:pt x="622020" y="211801"/>
                </a:cubicBezTo>
                <a:cubicBezTo>
                  <a:pt x="593497" y="211801"/>
                  <a:pt x="562379" y="211717"/>
                  <a:pt x="537614" y="225868"/>
                </a:cubicBezTo>
                <a:cubicBezTo>
                  <a:pt x="448188" y="276968"/>
                  <a:pt x="584159" y="268071"/>
                  <a:pt x="495411" y="26807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768948" y="3366952"/>
            <a:ext cx="537245" cy="499133"/>
          </a:xfrm>
          <a:custGeom>
            <a:avLst/>
            <a:gdLst>
              <a:gd name="connsiteX0" fmla="*/ 196947 w 537245"/>
              <a:gd name="connsiteY0" fmla="*/ 178106 h 499133"/>
              <a:gd name="connsiteX1" fmla="*/ 281354 w 537245"/>
              <a:gd name="connsiteY1" fmla="*/ 375054 h 499133"/>
              <a:gd name="connsiteX2" fmla="*/ 365760 w 537245"/>
              <a:gd name="connsiteY2" fmla="*/ 332851 h 499133"/>
              <a:gd name="connsiteX3" fmla="*/ 351692 w 537245"/>
              <a:gd name="connsiteY3" fmla="*/ 276580 h 499133"/>
              <a:gd name="connsiteX4" fmla="*/ 267286 w 537245"/>
              <a:gd name="connsiteY4" fmla="*/ 234377 h 499133"/>
              <a:gd name="connsiteX5" fmla="*/ 211015 w 537245"/>
              <a:gd name="connsiteY5" fmla="*/ 290648 h 499133"/>
              <a:gd name="connsiteX6" fmla="*/ 267286 w 537245"/>
              <a:gd name="connsiteY6" fmla="*/ 304716 h 499133"/>
              <a:gd name="connsiteX7" fmla="*/ 309489 w 537245"/>
              <a:gd name="connsiteY7" fmla="*/ 276580 h 499133"/>
              <a:gd name="connsiteX8" fmla="*/ 323557 w 537245"/>
              <a:gd name="connsiteY8" fmla="*/ 234377 h 499133"/>
              <a:gd name="connsiteX9" fmla="*/ 225083 w 537245"/>
              <a:gd name="connsiteY9" fmla="*/ 149971 h 499133"/>
              <a:gd name="connsiteX10" fmla="*/ 154744 w 537245"/>
              <a:gd name="connsiteY10" fmla="*/ 178106 h 499133"/>
              <a:gd name="connsiteX11" fmla="*/ 154744 w 537245"/>
              <a:gd name="connsiteY11" fmla="*/ 262513 h 499133"/>
              <a:gd name="connsiteX12" fmla="*/ 211015 w 537245"/>
              <a:gd name="connsiteY12" fmla="*/ 276580 h 499133"/>
              <a:gd name="connsiteX13" fmla="*/ 295421 w 537245"/>
              <a:gd name="connsiteY13" fmla="*/ 262513 h 499133"/>
              <a:gd name="connsiteX14" fmla="*/ 281354 w 537245"/>
              <a:gd name="connsiteY14" fmla="*/ 149971 h 499133"/>
              <a:gd name="connsiteX15" fmla="*/ 211015 w 537245"/>
              <a:gd name="connsiteY15" fmla="*/ 135903 h 499133"/>
              <a:gd name="connsiteX16" fmla="*/ 168812 w 537245"/>
              <a:gd name="connsiteY16" fmla="*/ 178106 h 499133"/>
              <a:gd name="connsiteX17" fmla="*/ 154744 w 537245"/>
              <a:gd name="connsiteY17" fmla="*/ 220310 h 499133"/>
              <a:gd name="connsiteX18" fmla="*/ 225083 w 537245"/>
              <a:gd name="connsiteY18" fmla="*/ 290648 h 499133"/>
              <a:gd name="connsiteX19" fmla="*/ 407963 w 537245"/>
              <a:gd name="connsiteY19" fmla="*/ 262513 h 499133"/>
              <a:gd name="connsiteX20" fmla="*/ 450166 w 537245"/>
              <a:gd name="connsiteY20" fmla="*/ 220310 h 499133"/>
              <a:gd name="connsiteX21" fmla="*/ 407963 w 537245"/>
              <a:gd name="connsiteY21" fmla="*/ 164039 h 499133"/>
              <a:gd name="connsiteX22" fmla="*/ 351692 w 537245"/>
              <a:gd name="connsiteY22" fmla="*/ 149971 h 499133"/>
              <a:gd name="connsiteX23" fmla="*/ 281354 w 537245"/>
              <a:gd name="connsiteY23" fmla="*/ 164039 h 499133"/>
              <a:gd name="connsiteX24" fmla="*/ 337624 w 537245"/>
              <a:gd name="connsiteY24" fmla="*/ 262513 h 499133"/>
              <a:gd name="connsiteX25" fmla="*/ 436098 w 537245"/>
              <a:gd name="connsiteY25" fmla="*/ 248445 h 499133"/>
              <a:gd name="connsiteX26" fmla="*/ 450166 w 537245"/>
              <a:gd name="connsiteY26" fmla="*/ 178106 h 499133"/>
              <a:gd name="connsiteX27" fmla="*/ 337624 w 537245"/>
              <a:gd name="connsiteY27" fmla="*/ 121836 h 499133"/>
              <a:gd name="connsiteX28" fmla="*/ 225083 w 537245"/>
              <a:gd name="connsiteY28" fmla="*/ 206242 h 499133"/>
              <a:gd name="connsiteX29" fmla="*/ 239150 w 537245"/>
              <a:gd name="connsiteY29" fmla="*/ 248445 h 499133"/>
              <a:gd name="connsiteX30" fmla="*/ 323557 w 537245"/>
              <a:gd name="connsiteY30" fmla="*/ 220310 h 499133"/>
              <a:gd name="connsiteX31" fmla="*/ 267286 w 537245"/>
              <a:gd name="connsiteY31" fmla="*/ 121836 h 499133"/>
              <a:gd name="connsiteX32" fmla="*/ 154744 w 537245"/>
              <a:gd name="connsiteY32" fmla="*/ 164039 h 499133"/>
              <a:gd name="connsiteX33" fmla="*/ 168812 w 537245"/>
              <a:gd name="connsiteY33" fmla="*/ 206242 h 499133"/>
              <a:gd name="connsiteX34" fmla="*/ 225083 w 537245"/>
              <a:gd name="connsiteY34" fmla="*/ 220310 h 499133"/>
              <a:gd name="connsiteX35" fmla="*/ 295421 w 537245"/>
              <a:gd name="connsiteY35" fmla="*/ 206242 h 499133"/>
              <a:gd name="connsiteX36" fmla="*/ 351692 w 537245"/>
              <a:gd name="connsiteY36" fmla="*/ 121836 h 499133"/>
              <a:gd name="connsiteX37" fmla="*/ 267286 w 537245"/>
              <a:gd name="connsiteY37" fmla="*/ 65565 h 499133"/>
              <a:gd name="connsiteX38" fmla="*/ 140677 w 537245"/>
              <a:gd name="connsiteY38" fmla="*/ 93700 h 499133"/>
              <a:gd name="connsiteX39" fmla="*/ 211015 w 537245"/>
              <a:gd name="connsiteY39" fmla="*/ 206242 h 499133"/>
              <a:gd name="connsiteX40" fmla="*/ 295421 w 537245"/>
              <a:gd name="connsiteY40" fmla="*/ 192174 h 499133"/>
              <a:gd name="connsiteX41" fmla="*/ 309489 w 537245"/>
              <a:gd name="connsiteY41" fmla="*/ 149971 h 499133"/>
              <a:gd name="connsiteX42" fmla="*/ 211015 w 537245"/>
              <a:gd name="connsiteY42" fmla="*/ 164039 h 499133"/>
              <a:gd name="connsiteX43" fmla="*/ 140677 w 537245"/>
              <a:gd name="connsiteY43" fmla="*/ 248445 h 499133"/>
              <a:gd name="connsiteX44" fmla="*/ 182880 w 537245"/>
              <a:gd name="connsiteY44" fmla="*/ 276580 h 499133"/>
              <a:gd name="connsiteX45" fmla="*/ 337624 w 537245"/>
              <a:gd name="connsiteY45" fmla="*/ 248445 h 499133"/>
              <a:gd name="connsiteX46" fmla="*/ 295421 w 537245"/>
              <a:gd name="connsiteY46" fmla="*/ 206242 h 499133"/>
              <a:gd name="connsiteX47" fmla="*/ 225083 w 537245"/>
              <a:gd name="connsiteY47" fmla="*/ 234377 h 499133"/>
              <a:gd name="connsiteX48" fmla="*/ 112541 w 537245"/>
              <a:gd name="connsiteY48" fmla="*/ 318783 h 499133"/>
              <a:gd name="connsiteX49" fmla="*/ 126609 w 537245"/>
              <a:gd name="connsiteY49" fmla="*/ 360986 h 499133"/>
              <a:gd name="connsiteX50" fmla="*/ 281354 w 537245"/>
              <a:gd name="connsiteY50" fmla="*/ 346919 h 499133"/>
              <a:gd name="connsiteX51" fmla="*/ 267286 w 537245"/>
              <a:gd name="connsiteY51" fmla="*/ 304716 h 499133"/>
              <a:gd name="connsiteX52" fmla="*/ 70338 w 537245"/>
              <a:gd name="connsiteY52" fmla="*/ 375054 h 499133"/>
              <a:gd name="connsiteX53" fmla="*/ 182880 w 537245"/>
              <a:gd name="connsiteY53" fmla="*/ 360986 h 499133"/>
              <a:gd name="connsiteX54" fmla="*/ 196947 w 537245"/>
              <a:gd name="connsiteY54" fmla="*/ 318783 h 499133"/>
              <a:gd name="connsiteX55" fmla="*/ 70338 w 537245"/>
              <a:gd name="connsiteY55" fmla="*/ 346919 h 499133"/>
              <a:gd name="connsiteX56" fmla="*/ 42203 w 537245"/>
              <a:gd name="connsiteY56" fmla="*/ 389122 h 499133"/>
              <a:gd name="connsiteX57" fmla="*/ 154744 w 537245"/>
              <a:gd name="connsiteY57" fmla="*/ 332851 h 499133"/>
              <a:gd name="connsiteX58" fmla="*/ 126609 w 537245"/>
              <a:gd name="connsiteY58" fmla="*/ 290648 h 499133"/>
              <a:gd name="connsiteX59" fmla="*/ 0 w 537245"/>
              <a:gd name="connsiteY59" fmla="*/ 346919 h 499133"/>
              <a:gd name="connsiteX60" fmla="*/ 70338 w 537245"/>
              <a:gd name="connsiteY60" fmla="*/ 389122 h 499133"/>
              <a:gd name="connsiteX61" fmla="*/ 253218 w 537245"/>
              <a:gd name="connsiteY61" fmla="*/ 346919 h 499133"/>
              <a:gd name="connsiteX62" fmla="*/ 225083 w 537245"/>
              <a:gd name="connsiteY62" fmla="*/ 318783 h 499133"/>
              <a:gd name="connsiteX63" fmla="*/ 168812 w 537245"/>
              <a:gd name="connsiteY63" fmla="*/ 304716 h 499133"/>
              <a:gd name="connsiteX64" fmla="*/ 42203 w 537245"/>
              <a:gd name="connsiteY64" fmla="*/ 332851 h 499133"/>
              <a:gd name="connsiteX65" fmla="*/ 70338 w 537245"/>
              <a:gd name="connsiteY65" fmla="*/ 389122 h 499133"/>
              <a:gd name="connsiteX66" fmla="*/ 126609 w 537245"/>
              <a:gd name="connsiteY66" fmla="*/ 403190 h 499133"/>
              <a:gd name="connsiteX67" fmla="*/ 253218 w 537245"/>
              <a:gd name="connsiteY67" fmla="*/ 360986 h 499133"/>
              <a:gd name="connsiteX68" fmla="*/ 281354 w 537245"/>
              <a:gd name="connsiteY68" fmla="*/ 332851 h 499133"/>
              <a:gd name="connsiteX69" fmla="*/ 168812 w 537245"/>
              <a:gd name="connsiteY69" fmla="*/ 304716 h 499133"/>
              <a:gd name="connsiteX70" fmla="*/ 98474 w 537245"/>
              <a:gd name="connsiteY70" fmla="*/ 375054 h 499133"/>
              <a:gd name="connsiteX71" fmla="*/ 126609 w 537245"/>
              <a:gd name="connsiteY71" fmla="*/ 403190 h 499133"/>
              <a:gd name="connsiteX72" fmla="*/ 295421 w 537245"/>
              <a:gd name="connsiteY72" fmla="*/ 389122 h 499133"/>
              <a:gd name="connsiteX73" fmla="*/ 309489 w 537245"/>
              <a:gd name="connsiteY73" fmla="*/ 346919 h 499133"/>
              <a:gd name="connsiteX74" fmla="*/ 126609 w 537245"/>
              <a:gd name="connsiteY74" fmla="*/ 375054 h 499133"/>
              <a:gd name="connsiteX75" fmla="*/ 182880 w 537245"/>
              <a:gd name="connsiteY75" fmla="*/ 459460 h 499133"/>
              <a:gd name="connsiteX76" fmla="*/ 379827 w 537245"/>
              <a:gd name="connsiteY76" fmla="*/ 403190 h 499133"/>
              <a:gd name="connsiteX77" fmla="*/ 393895 w 537245"/>
              <a:gd name="connsiteY77" fmla="*/ 360986 h 499133"/>
              <a:gd name="connsiteX78" fmla="*/ 281354 w 537245"/>
              <a:gd name="connsiteY78" fmla="*/ 290648 h 499133"/>
              <a:gd name="connsiteX79" fmla="*/ 112541 w 537245"/>
              <a:gd name="connsiteY79" fmla="*/ 318783 h 499133"/>
              <a:gd name="connsiteX80" fmla="*/ 98474 w 537245"/>
              <a:gd name="connsiteY80" fmla="*/ 360986 h 499133"/>
              <a:gd name="connsiteX81" fmla="*/ 112541 w 537245"/>
              <a:gd name="connsiteY81" fmla="*/ 417257 h 499133"/>
              <a:gd name="connsiteX82" fmla="*/ 211015 w 537245"/>
              <a:gd name="connsiteY82" fmla="*/ 459460 h 499133"/>
              <a:gd name="connsiteX83" fmla="*/ 379827 w 537245"/>
              <a:gd name="connsiteY83" fmla="*/ 417257 h 499133"/>
              <a:gd name="connsiteX84" fmla="*/ 379827 w 537245"/>
              <a:gd name="connsiteY84" fmla="*/ 332851 h 499133"/>
              <a:gd name="connsiteX85" fmla="*/ 295421 w 537245"/>
              <a:gd name="connsiteY85" fmla="*/ 318783 h 499133"/>
              <a:gd name="connsiteX86" fmla="*/ 196947 w 537245"/>
              <a:gd name="connsiteY86" fmla="*/ 332851 h 499133"/>
              <a:gd name="connsiteX87" fmla="*/ 182880 w 537245"/>
              <a:gd name="connsiteY87" fmla="*/ 375054 h 499133"/>
              <a:gd name="connsiteX88" fmla="*/ 253218 w 537245"/>
              <a:gd name="connsiteY88" fmla="*/ 389122 h 499133"/>
              <a:gd name="connsiteX89" fmla="*/ 351692 w 537245"/>
              <a:gd name="connsiteY89" fmla="*/ 375054 h 499133"/>
              <a:gd name="connsiteX90" fmla="*/ 281354 w 537245"/>
              <a:gd name="connsiteY90" fmla="*/ 346919 h 499133"/>
              <a:gd name="connsiteX91" fmla="*/ 239150 w 537245"/>
              <a:gd name="connsiteY91" fmla="*/ 375054 h 499133"/>
              <a:gd name="connsiteX92" fmla="*/ 225083 w 537245"/>
              <a:gd name="connsiteY92" fmla="*/ 417257 h 499133"/>
              <a:gd name="connsiteX93" fmla="*/ 281354 w 537245"/>
              <a:gd name="connsiteY93" fmla="*/ 431325 h 499133"/>
              <a:gd name="connsiteX94" fmla="*/ 407963 w 537245"/>
              <a:gd name="connsiteY94" fmla="*/ 389122 h 499133"/>
              <a:gd name="connsiteX95" fmla="*/ 253218 w 537245"/>
              <a:gd name="connsiteY95" fmla="*/ 375054 h 499133"/>
              <a:gd name="connsiteX96" fmla="*/ 239150 w 537245"/>
              <a:gd name="connsiteY96" fmla="*/ 417257 h 499133"/>
              <a:gd name="connsiteX97" fmla="*/ 281354 w 537245"/>
              <a:gd name="connsiteY97" fmla="*/ 431325 h 499133"/>
              <a:gd name="connsiteX98" fmla="*/ 464234 w 537245"/>
              <a:gd name="connsiteY98" fmla="*/ 389122 h 499133"/>
              <a:gd name="connsiteX99" fmla="*/ 295421 w 537245"/>
              <a:gd name="connsiteY99" fmla="*/ 375054 h 499133"/>
              <a:gd name="connsiteX100" fmla="*/ 379827 w 537245"/>
              <a:gd name="connsiteY100" fmla="*/ 403190 h 499133"/>
              <a:gd name="connsiteX101" fmla="*/ 422030 w 537245"/>
              <a:gd name="connsiteY101" fmla="*/ 389122 h 499133"/>
              <a:gd name="connsiteX102" fmla="*/ 464234 w 537245"/>
              <a:gd name="connsiteY102" fmla="*/ 262513 h 499133"/>
              <a:gd name="connsiteX103" fmla="*/ 379827 w 537245"/>
              <a:gd name="connsiteY103" fmla="*/ 234377 h 499133"/>
              <a:gd name="connsiteX104" fmla="*/ 309489 w 537245"/>
              <a:gd name="connsiteY104" fmla="*/ 262513 h 499133"/>
              <a:gd name="connsiteX105" fmla="*/ 323557 w 537245"/>
              <a:gd name="connsiteY105" fmla="*/ 360986 h 499133"/>
              <a:gd name="connsiteX106" fmla="*/ 379827 w 537245"/>
              <a:gd name="connsiteY106" fmla="*/ 389122 h 499133"/>
              <a:gd name="connsiteX107" fmla="*/ 478301 w 537245"/>
              <a:gd name="connsiteY107" fmla="*/ 346919 h 499133"/>
              <a:gd name="connsiteX108" fmla="*/ 450166 w 537245"/>
              <a:gd name="connsiteY108" fmla="*/ 304716 h 499133"/>
              <a:gd name="connsiteX109" fmla="*/ 393895 w 537245"/>
              <a:gd name="connsiteY109" fmla="*/ 276580 h 499133"/>
              <a:gd name="connsiteX110" fmla="*/ 337624 w 537245"/>
              <a:gd name="connsiteY110" fmla="*/ 304716 h 499133"/>
              <a:gd name="connsiteX111" fmla="*/ 379827 w 537245"/>
              <a:gd name="connsiteY111" fmla="*/ 332851 h 499133"/>
              <a:gd name="connsiteX112" fmla="*/ 422030 w 537245"/>
              <a:gd name="connsiteY112" fmla="*/ 318783 h 499133"/>
              <a:gd name="connsiteX113" fmla="*/ 422030 w 537245"/>
              <a:gd name="connsiteY113" fmla="*/ 276580 h 499133"/>
              <a:gd name="connsiteX114" fmla="*/ 379827 w 537245"/>
              <a:gd name="connsiteY114" fmla="*/ 248445 h 499133"/>
              <a:gd name="connsiteX115" fmla="*/ 337624 w 537245"/>
              <a:gd name="connsiteY115" fmla="*/ 262513 h 499133"/>
              <a:gd name="connsiteX116" fmla="*/ 450166 w 537245"/>
              <a:gd name="connsiteY116" fmla="*/ 206242 h 499133"/>
              <a:gd name="connsiteX117" fmla="*/ 379827 w 537245"/>
              <a:gd name="connsiteY117" fmla="*/ 93700 h 499133"/>
              <a:gd name="connsiteX118" fmla="*/ 281354 w 537245"/>
              <a:gd name="connsiteY118" fmla="*/ 107768 h 499133"/>
              <a:gd name="connsiteX119" fmla="*/ 295421 w 537245"/>
              <a:gd name="connsiteY119" fmla="*/ 192174 h 499133"/>
              <a:gd name="connsiteX120" fmla="*/ 393895 w 537245"/>
              <a:gd name="connsiteY120" fmla="*/ 178106 h 499133"/>
              <a:gd name="connsiteX121" fmla="*/ 407963 w 537245"/>
              <a:gd name="connsiteY121" fmla="*/ 135903 h 499133"/>
              <a:gd name="connsiteX122" fmla="*/ 379827 w 537245"/>
              <a:gd name="connsiteY122" fmla="*/ 93700 h 499133"/>
              <a:gd name="connsiteX123" fmla="*/ 337624 w 537245"/>
              <a:gd name="connsiteY123" fmla="*/ 192174 h 499133"/>
              <a:gd name="connsiteX124" fmla="*/ 379827 w 537245"/>
              <a:gd name="connsiteY124" fmla="*/ 220310 h 499133"/>
              <a:gd name="connsiteX125" fmla="*/ 450166 w 537245"/>
              <a:gd name="connsiteY125" fmla="*/ 164039 h 499133"/>
              <a:gd name="connsiteX126" fmla="*/ 464234 w 537245"/>
              <a:gd name="connsiteY126" fmla="*/ 107768 h 499133"/>
              <a:gd name="connsiteX127" fmla="*/ 407963 w 537245"/>
              <a:gd name="connsiteY127" fmla="*/ 79633 h 49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37245" h="499133">
                <a:moveTo>
                  <a:pt x="196947" y="178106"/>
                </a:moveTo>
                <a:cubicBezTo>
                  <a:pt x="146030" y="254485"/>
                  <a:pt x="111353" y="277911"/>
                  <a:pt x="281354" y="375054"/>
                </a:cubicBezTo>
                <a:cubicBezTo>
                  <a:pt x="308666" y="390661"/>
                  <a:pt x="337625" y="346919"/>
                  <a:pt x="365760" y="332851"/>
                </a:cubicBezTo>
                <a:cubicBezTo>
                  <a:pt x="361071" y="314094"/>
                  <a:pt x="362417" y="292667"/>
                  <a:pt x="351692" y="276580"/>
                </a:cubicBezTo>
                <a:cubicBezTo>
                  <a:pt x="336109" y="253206"/>
                  <a:pt x="291359" y="242402"/>
                  <a:pt x="267286" y="234377"/>
                </a:cubicBezTo>
                <a:cubicBezTo>
                  <a:pt x="259783" y="236878"/>
                  <a:pt x="181004" y="250634"/>
                  <a:pt x="211015" y="290648"/>
                </a:cubicBezTo>
                <a:cubicBezTo>
                  <a:pt x="222616" y="306115"/>
                  <a:pt x="248529" y="300027"/>
                  <a:pt x="267286" y="304716"/>
                </a:cubicBezTo>
                <a:cubicBezTo>
                  <a:pt x="281354" y="295337"/>
                  <a:pt x="298927" y="289782"/>
                  <a:pt x="309489" y="276580"/>
                </a:cubicBezTo>
                <a:cubicBezTo>
                  <a:pt x="318752" y="265001"/>
                  <a:pt x="325995" y="249004"/>
                  <a:pt x="323557" y="234377"/>
                </a:cubicBezTo>
                <a:cubicBezTo>
                  <a:pt x="316340" y="191076"/>
                  <a:pt x="251561" y="165858"/>
                  <a:pt x="225083" y="149971"/>
                </a:cubicBezTo>
                <a:cubicBezTo>
                  <a:pt x="201637" y="159349"/>
                  <a:pt x="174143" y="161940"/>
                  <a:pt x="154744" y="178106"/>
                </a:cubicBezTo>
                <a:cubicBezTo>
                  <a:pt x="136371" y="193417"/>
                  <a:pt x="135605" y="247202"/>
                  <a:pt x="154744" y="262513"/>
                </a:cubicBezTo>
                <a:cubicBezTo>
                  <a:pt x="169842" y="274591"/>
                  <a:pt x="192258" y="271891"/>
                  <a:pt x="211015" y="276580"/>
                </a:cubicBezTo>
                <a:cubicBezTo>
                  <a:pt x="239150" y="271891"/>
                  <a:pt x="272602" y="279627"/>
                  <a:pt x="295421" y="262513"/>
                </a:cubicBezTo>
                <a:cubicBezTo>
                  <a:pt x="350186" y="221439"/>
                  <a:pt x="326255" y="172422"/>
                  <a:pt x="281354" y="149971"/>
                </a:cubicBezTo>
                <a:cubicBezTo>
                  <a:pt x="259968" y="139278"/>
                  <a:pt x="234461" y="140592"/>
                  <a:pt x="211015" y="135903"/>
                </a:cubicBezTo>
                <a:cubicBezTo>
                  <a:pt x="196947" y="149971"/>
                  <a:pt x="179848" y="161553"/>
                  <a:pt x="168812" y="178106"/>
                </a:cubicBezTo>
                <a:cubicBezTo>
                  <a:pt x="160586" y="190444"/>
                  <a:pt x="152306" y="205683"/>
                  <a:pt x="154744" y="220310"/>
                </a:cubicBezTo>
                <a:cubicBezTo>
                  <a:pt x="160606" y="255479"/>
                  <a:pt x="200465" y="274236"/>
                  <a:pt x="225083" y="290648"/>
                </a:cubicBezTo>
                <a:cubicBezTo>
                  <a:pt x="286043" y="281270"/>
                  <a:pt x="349093" y="280910"/>
                  <a:pt x="407963" y="262513"/>
                </a:cubicBezTo>
                <a:cubicBezTo>
                  <a:pt x="426952" y="256579"/>
                  <a:pt x="450166" y="240205"/>
                  <a:pt x="450166" y="220310"/>
                </a:cubicBezTo>
                <a:cubicBezTo>
                  <a:pt x="450166" y="196864"/>
                  <a:pt x="427042" y="177667"/>
                  <a:pt x="407963" y="164039"/>
                </a:cubicBezTo>
                <a:cubicBezTo>
                  <a:pt x="392230" y="152801"/>
                  <a:pt x="370449" y="154660"/>
                  <a:pt x="351692" y="149971"/>
                </a:cubicBezTo>
                <a:cubicBezTo>
                  <a:pt x="328246" y="154660"/>
                  <a:pt x="293217" y="143279"/>
                  <a:pt x="281354" y="164039"/>
                </a:cubicBezTo>
                <a:cubicBezTo>
                  <a:pt x="236459" y="242605"/>
                  <a:pt x="300282" y="250065"/>
                  <a:pt x="337624" y="262513"/>
                </a:cubicBezTo>
                <a:cubicBezTo>
                  <a:pt x="370449" y="257824"/>
                  <a:pt x="404642" y="258930"/>
                  <a:pt x="436098" y="248445"/>
                </a:cubicBezTo>
                <a:cubicBezTo>
                  <a:pt x="472337" y="236366"/>
                  <a:pt x="471093" y="203218"/>
                  <a:pt x="450166" y="178106"/>
                </a:cubicBezTo>
                <a:cubicBezTo>
                  <a:pt x="412409" y="132797"/>
                  <a:pt x="388620" y="134584"/>
                  <a:pt x="337624" y="121836"/>
                </a:cubicBezTo>
                <a:cubicBezTo>
                  <a:pt x="260016" y="144009"/>
                  <a:pt x="225083" y="123237"/>
                  <a:pt x="225083" y="206242"/>
                </a:cubicBezTo>
                <a:cubicBezTo>
                  <a:pt x="225083" y="221071"/>
                  <a:pt x="234461" y="234377"/>
                  <a:pt x="239150" y="248445"/>
                </a:cubicBezTo>
                <a:cubicBezTo>
                  <a:pt x="267286" y="239067"/>
                  <a:pt x="306319" y="244443"/>
                  <a:pt x="323557" y="220310"/>
                </a:cubicBezTo>
                <a:cubicBezTo>
                  <a:pt x="360007" y="169281"/>
                  <a:pt x="291318" y="137857"/>
                  <a:pt x="267286" y="121836"/>
                </a:cubicBezTo>
                <a:cubicBezTo>
                  <a:pt x="255767" y="123756"/>
                  <a:pt x="163073" y="122396"/>
                  <a:pt x="154744" y="164039"/>
                </a:cubicBezTo>
                <a:cubicBezTo>
                  <a:pt x="151836" y="178580"/>
                  <a:pt x="157233" y="196979"/>
                  <a:pt x="168812" y="206242"/>
                </a:cubicBezTo>
                <a:cubicBezTo>
                  <a:pt x="183910" y="218320"/>
                  <a:pt x="206326" y="215621"/>
                  <a:pt x="225083" y="220310"/>
                </a:cubicBezTo>
                <a:cubicBezTo>
                  <a:pt x="248529" y="215621"/>
                  <a:pt x="273444" y="215661"/>
                  <a:pt x="295421" y="206242"/>
                </a:cubicBezTo>
                <a:cubicBezTo>
                  <a:pt x="322762" y="194524"/>
                  <a:pt x="342327" y="140566"/>
                  <a:pt x="351692" y="121836"/>
                </a:cubicBezTo>
                <a:cubicBezTo>
                  <a:pt x="323557" y="103079"/>
                  <a:pt x="300804" y="70034"/>
                  <a:pt x="267286" y="65565"/>
                </a:cubicBezTo>
                <a:cubicBezTo>
                  <a:pt x="224433" y="59851"/>
                  <a:pt x="167219" y="59574"/>
                  <a:pt x="140677" y="93700"/>
                </a:cubicBezTo>
                <a:cubicBezTo>
                  <a:pt x="77680" y="174696"/>
                  <a:pt x="177781" y="195164"/>
                  <a:pt x="211015" y="206242"/>
                </a:cubicBezTo>
                <a:cubicBezTo>
                  <a:pt x="239150" y="201553"/>
                  <a:pt x="270656" y="206326"/>
                  <a:pt x="295421" y="192174"/>
                </a:cubicBezTo>
                <a:cubicBezTo>
                  <a:pt x="308296" y="184817"/>
                  <a:pt x="323557" y="154660"/>
                  <a:pt x="309489" y="149971"/>
                </a:cubicBezTo>
                <a:cubicBezTo>
                  <a:pt x="278033" y="139486"/>
                  <a:pt x="243840" y="159350"/>
                  <a:pt x="211015" y="164039"/>
                </a:cubicBezTo>
                <a:cubicBezTo>
                  <a:pt x="200362" y="172029"/>
                  <a:pt x="125804" y="211264"/>
                  <a:pt x="140677" y="248445"/>
                </a:cubicBezTo>
                <a:cubicBezTo>
                  <a:pt x="146956" y="264143"/>
                  <a:pt x="168812" y="267202"/>
                  <a:pt x="182880" y="276580"/>
                </a:cubicBezTo>
                <a:cubicBezTo>
                  <a:pt x="234461" y="267202"/>
                  <a:pt x="293166" y="276231"/>
                  <a:pt x="337624" y="248445"/>
                </a:cubicBezTo>
                <a:cubicBezTo>
                  <a:pt x="354495" y="237901"/>
                  <a:pt x="315162" y="208710"/>
                  <a:pt x="295421" y="206242"/>
                </a:cubicBezTo>
                <a:cubicBezTo>
                  <a:pt x="270364" y="203110"/>
                  <a:pt x="247669" y="223084"/>
                  <a:pt x="225083" y="234377"/>
                </a:cubicBezTo>
                <a:cubicBezTo>
                  <a:pt x="155164" y="269336"/>
                  <a:pt x="161360" y="269964"/>
                  <a:pt x="112541" y="318783"/>
                </a:cubicBezTo>
                <a:cubicBezTo>
                  <a:pt x="117230" y="332851"/>
                  <a:pt x="115030" y="351723"/>
                  <a:pt x="126609" y="360986"/>
                </a:cubicBezTo>
                <a:cubicBezTo>
                  <a:pt x="170716" y="396272"/>
                  <a:pt x="244244" y="357522"/>
                  <a:pt x="281354" y="346919"/>
                </a:cubicBezTo>
                <a:cubicBezTo>
                  <a:pt x="276665" y="332851"/>
                  <a:pt x="282071" y="305853"/>
                  <a:pt x="267286" y="304716"/>
                </a:cubicBezTo>
                <a:cubicBezTo>
                  <a:pt x="110450" y="292651"/>
                  <a:pt x="121626" y="298124"/>
                  <a:pt x="70338" y="375054"/>
                </a:cubicBezTo>
                <a:cubicBezTo>
                  <a:pt x="119825" y="387426"/>
                  <a:pt x="138741" y="405125"/>
                  <a:pt x="182880" y="360986"/>
                </a:cubicBezTo>
                <a:cubicBezTo>
                  <a:pt x="193365" y="350501"/>
                  <a:pt x="211661" y="320622"/>
                  <a:pt x="196947" y="318783"/>
                </a:cubicBezTo>
                <a:cubicBezTo>
                  <a:pt x="154048" y="313421"/>
                  <a:pt x="112541" y="337540"/>
                  <a:pt x="70338" y="346919"/>
                </a:cubicBezTo>
                <a:cubicBezTo>
                  <a:pt x="60960" y="360987"/>
                  <a:pt x="27081" y="381561"/>
                  <a:pt x="42203" y="389122"/>
                </a:cubicBezTo>
                <a:cubicBezTo>
                  <a:pt x="109592" y="422816"/>
                  <a:pt x="130759" y="368829"/>
                  <a:pt x="154744" y="332851"/>
                </a:cubicBezTo>
                <a:cubicBezTo>
                  <a:pt x="145366" y="318783"/>
                  <a:pt x="143188" y="293964"/>
                  <a:pt x="126609" y="290648"/>
                </a:cubicBezTo>
                <a:cubicBezTo>
                  <a:pt x="12277" y="267782"/>
                  <a:pt x="20953" y="284058"/>
                  <a:pt x="0" y="346919"/>
                </a:cubicBezTo>
                <a:cubicBezTo>
                  <a:pt x="23446" y="360987"/>
                  <a:pt x="42995" y="389122"/>
                  <a:pt x="70338" y="389122"/>
                </a:cubicBezTo>
                <a:cubicBezTo>
                  <a:pt x="132900" y="389122"/>
                  <a:pt x="196264" y="372808"/>
                  <a:pt x="253218" y="346919"/>
                </a:cubicBezTo>
                <a:cubicBezTo>
                  <a:pt x="265292" y="341431"/>
                  <a:pt x="236946" y="324714"/>
                  <a:pt x="225083" y="318783"/>
                </a:cubicBezTo>
                <a:cubicBezTo>
                  <a:pt x="207790" y="310136"/>
                  <a:pt x="187569" y="309405"/>
                  <a:pt x="168812" y="304716"/>
                </a:cubicBezTo>
                <a:cubicBezTo>
                  <a:pt x="126609" y="314094"/>
                  <a:pt x="75028" y="304716"/>
                  <a:pt x="42203" y="332851"/>
                </a:cubicBezTo>
                <a:cubicBezTo>
                  <a:pt x="26281" y="346499"/>
                  <a:pt x="54228" y="375697"/>
                  <a:pt x="70338" y="389122"/>
                </a:cubicBezTo>
                <a:cubicBezTo>
                  <a:pt x="85191" y="401500"/>
                  <a:pt x="107852" y="398501"/>
                  <a:pt x="126609" y="403190"/>
                </a:cubicBezTo>
                <a:cubicBezTo>
                  <a:pt x="168812" y="389122"/>
                  <a:pt x="212719" y="379395"/>
                  <a:pt x="253218" y="360986"/>
                </a:cubicBezTo>
                <a:cubicBezTo>
                  <a:pt x="265292" y="355498"/>
                  <a:pt x="292390" y="340208"/>
                  <a:pt x="281354" y="332851"/>
                </a:cubicBezTo>
                <a:cubicBezTo>
                  <a:pt x="249180" y="311402"/>
                  <a:pt x="168812" y="304716"/>
                  <a:pt x="168812" y="304716"/>
                </a:cubicBezTo>
                <a:cubicBezTo>
                  <a:pt x="141856" y="318194"/>
                  <a:pt x="89065" y="328010"/>
                  <a:pt x="98474" y="375054"/>
                </a:cubicBezTo>
                <a:cubicBezTo>
                  <a:pt x="101075" y="388060"/>
                  <a:pt x="117231" y="393811"/>
                  <a:pt x="126609" y="403190"/>
                </a:cubicBezTo>
                <a:cubicBezTo>
                  <a:pt x="182880" y="398501"/>
                  <a:pt x="241452" y="405728"/>
                  <a:pt x="295421" y="389122"/>
                </a:cubicBezTo>
                <a:cubicBezTo>
                  <a:pt x="309594" y="384761"/>
                  <a:pt x="324266" y="348150"/>
                  <a:pt x="309489" y="346919"/>
                </a:cubicBezTo>
                <a:cubicBezTo>
                  <a:pt x="248025" y="341797"/>
                  <a:pt x="187569" y="365676"/>
                  <a:pt x="126609" y="375054"/>
                </a:cubicBezTo>
                <a:cubicBezTo>
                  <a:pt x="145366" y="403189"/>
                  <a:pt x="150801" y="448767"/>
                  <a:pt x="182880" y="459460"/>
                </a:cubicBezTo>
                <a:cubicBezTo>
                  <a:pt x="301896" y="499133"/>
                  <a:pt x="322334" y="460683"/>
                  <a:pt x="379827" y="403190"/>
                </a:cubicBezTo>
                <a:cubicBezTo>
                  <a:pt x="384516" y="389122"/>
                  <a:pt x="398584" y="375054"/>
                  <a:pt x="393895" y="360986"/>
                </a:cubicBezTo>
                <a:cubicBezTo>
                  <a:pt x="380036" y="319407"/>
                  <a:pt x="311523" y="302716"/>
                  <a:pt x="281354" y="290648"/>
                </a:cubicBezTo>
                <a:cubicBezTo>
                  <a:pt x="225083" y="300026"/>
                  <a:pt x="165786" y="298304"/>
                  <a:pt x="112541" y="318783"/>
                </a:cubicBezTo>
                <a:cubicBezTo>
                  <a:pt x="98701" y="324106"/>
                  <a:pt x="98474" y="346157"/>
                  <a:pt x="98474" y="360986"/>
                </a:cubicBezTo>
                <a:cubicBezTo>
                  <a:pt x="98474" y="380320"/>
                  <a:pt x="100164" y="402404"/>
                  <a:pt x="112541" y="417257"/>
                </a:cubicBezTo>
                <a:cubicBezTo>
                  <a:pt x="125914" y="433305"/>
                  <a:pt x="188628" y="451998"/>
                  <a:pt x="211015" y="459460"/>
                </a:cubicBezTo>
                <a:cubicBezTo>
                  <a:pt x="267286" y="445392"/>
                  <a:pt x="325204" y="436765"/>
                  <a:pt x="379827" y="417257"/>
                </a:cubicBezTo>
                <a:cubicBezTo>
                  <a:pt x="420749" y="402642"/>
                  <a:pt x="417124" y="356162"/>
                  <a:pt x="379827" y="332851"/>
                </a:cubicBezTo>
                <a:cubicBezTo>
                  <a:pt x="355639" y="317734"/>
                  <a:pt x="323556" y="323472"/>
                  <a:pt x="295421" y="318783"/>
                </a:cubicBezTo>
                <a:cubicBezTo>
                  <a:pt x="262596" y="323472"/>
                  <a:pt x="226604" y="318022"/>
                  <a:pt x="196947" y="332851"/>
                </a:cubicBezTo>
                <a:cubicBezTo>
                  <a:pt x="183684" y="339483"/>
                  <a:pt x="172395" y="364569"/>
                  <a:pt x="182880" y="375054"/>
                </a:cubicBezTo>
                <a:cubicBezTo>
                  <a:pt x="199787" y="391961"/>
                  <a:pt x="229772" y="384433"/>
                  <a:pt x="253218" y="389122"/>
                </a:cubicBezTo>
                <a:cubicBezTo>
                  <a:pt x="286043" y="384433"/>
                  <a:pt x="333299" y="402643"/>
                  <a:pt x="351692" y="375054"/>
                </a:cubicBezTo>
                <a:cubicBezTo>
                  <a:pt x="365700" y="354043"/>
                  <a:pt x="306606" y="346919"/>
                  <a:pt x="281354" y="346919"/>
                </a:cubicBezTo>
                <a:cubicBezTo>
                  <a:pt x="264447" y="346919"/>
                  <a:pt x="253218" y="365676"/>
                  <a:pt x="239150" y="375054"/>
                </a:cubicBezTo>
                <a:cubicBezTo>
                  <a:pt x="234461" y="389122"/>
                  <a:pt x="216186" y="405394"/>
                  <a:pt x="225083" y="417257"/>
                </a:cubicBezTo>
                <a:cubicBezTo>
                  <a:pt x="236684" y="432724"/>
                  <a:pt x="262245" y="434265"/>
                  <a:pt x="281354" y="431325"/>
                </a:cubicBezTo>
                <a:cubicBezTo>
                  <a:pt x="325323" y="424561"/>
                  <a:pt x="365760" y="403190"/>
                  <a:pt x="407963" y="389122"/>
                </a:cubicBezTo>
                <a:cubicBezTo>
                  <a:pt x="358811" y="339970"/>
                  <a:pt x="364164" y="330676"/>
                  <a:pt x="253218" y="375054"/>
                </a:cubicBezTo>
                <a:cubicBezTo>
                  <a:pt x="239450" y="380561"/>
                  <a:pt x="243839" y="403189"/>
                  <a:pt x="239150" y="417257"/>
                </a:cubicBezTo>
                <a:cubicBezTo>
                  <a:pt x="253218" y="421946"/>
                  <a:pt x="266569" y="432462"/>
                  <a:pt x="281354" y="431325"/>
                </a:cubicBezTo>
                <a:cubicBezTo>
                  <a:pt x="362067" y="425117"/>
                  <a:pt x="399767" y="410611"/>
                  <a:pt x="464234" y="389122"/>
                </a:cubicBezTo>
                <a:cubicBezTo>
                  <a:pt x="441378" y="320557"/>
                  <a:pt x="437208" y="261625"/>
                  <a:pt x="295421" y="375054"/>
                </a:cubicBezTo>
                <a:cubicBezTo>
                  <a:pt x="272262" y="393581"/>
                  <a:pt x="351692" y="393811"/>
                  <a:pt x="379827" y="403190"/>
                </a:cubicBezTo>
                <a:cubicBezTo>
                  <a:pt x="393895" y="398501"/>
                  <a:pt x="409455" y="396981"/>
                  <a:pt x="422030" y="389122"/>
                </a:cubicBezTo>
                <a:cubicBezTo>
                  <a:pt x="471987" y="357899"/>
                  <a:pt x="537245" y="326397"/>
                  <a:pt x="464234" y="262513"/>
                </a:cubicBezTo>
                <a:cubicBezTo>
                  <a:pt x="441914" y="242983"/>
                  <a:pt x="407963" y="243756"/>
                  <a:pt x="379827" y="234377"/>
                </a:cubicBezTo>
                <a:cubicBezTo>
                  <a:pt x="356381" y="243756"/>
                  <a:pt x="327345" y="244657"/>
                  <a:pt x="309489" y="262513"/>
                </a:cubicBezTo>
                <a:cubicBezTo>
                  <a:pt x="277749" y="294253"/>
                  <a:pt x="296564" y="338492"/>
                  <a:pt x="323557" y="360986"/>
                </a:cubicBezTo>
                <a:cubicBezTo>
                  <a:pt x="339667" y="374411"/>
                  <a:pt x="361070" y="379743"/>
                  <a:pt x="379827" y="389122"/>
                </a:cubicBezTo>
                <a:cubicBezTo>
                  <a:pt x="412652" y="375054"/>
                  <a:pt x="455439" y="374354"/>
                  <a:pt x="478301" y="346919"/>
                </a:cubicBezTo>
                <a:cubicBezTo>
                  <a:pt x="489125" y="333931"/>
                  <a:pt x="463154" y="315540"/>
                  <a:pt x="450166" y="304716"/>
                </a:cubicBezTo>
                <a:cubicBezTo>
                  <a:pt x="434056" y="291291"/>
                  <a:pt x="412652" y="285959"/>
                  <a:pt x="393895" y="276580"/>
                </a:cubicBezTo>
                <a:cubicBezTo>
                  <a:pt x="375138" y="285959"/>
                  <a:pt x="342710" y="284371"/>
                  <a:pt x="337624" y="304716"/>
                </a:cubicBezTo>
                <a:cubicBezTo>
                  <a:pt x="333523" y="321118"/>
                  <a:pt x="363150" y="330072"/>
                  <a:pt x="379827" y="332851"/>
                </a:cubicBezTo>
                <a:cubicBezTo>
                  <a:pt x="394454" y="335289"/>
                  <a:pt x="407962" y="323472"/>
                  <a:pt x="422030" y="318783"/>
                </a:cubicBezTo>
                <a:cubicBezTo>
                  <a:pt x="315952" y="283425"/>
                  <a:pt x="422030" y="331121"/>
                  <a:pt x="422030" y="276580"/>
                </a:cubicBezTo>
                <a:cubicBezTo>
                  <a:pt x="422030" y="259673"/>
                  <a:pt x="393895" y="257823"/>
                  <a:pt x="379827" y="248445"/>
                </a:cubicBezTo>
                <a:cubicBezTo>
                  <a:pt x="365759" y="253134"/>
                  <a:pt x="324908" y="270142"/>
                  <a:pt x="337624" y="262513"/>
                </a:cubicBezTo>
                <a:cubicBezTo>
                  <a:pt x="373589" y="240934"/>
                  <a:pt x="424416" y="239349"/>
                  <a:pt x="450166" y="206242"/>
                </a:cubicBezTo>
                <a:cubicBezTo>
                  <a:pt x="489135" y="156138"/>
                  <a:pt x="398711" y="107863"/>
                  <a:pt x="379827" y="93700"/>
                </a:cubicBezTo>
                <a:lnTo>
                  <a:pt x="281354" y="107768"/>
                </a:lnTo>
                <a:cubicBezTo>
                  <a:pt x="262791" y="129425"/>
                  <a:pt x="271233" y="177057"/>
                  <a:pt x="295421" y="192174"/>
                </a:cubicBezTo>
                <a:cubicBezTo>
                  <a:pt x="323539" y="209748"/>
                  <a:pt x="361070" y="182795"/>
                  <a:pt x="393895" y="178106"/>
                </a:cubicBezTo>
                <a:cubicBezTo>
                  <a:pt x="398584" y="164038"/>
                  <a:pt x="410401" y="150530"/>
                  <a:pt x="407963" y="135903"/>
                </a:cubicBezTo>
                <a:cubicBezTo>
                  <a:pt x="405183" y="119226"/>
                  <a:pt x="393029" y="83138"/>
                  <a:pt x="379827" y="93700"/>
                </a:cubicBezTo>
                <a:cubicBezTo>
                  <a:pt x="351940" y="116009"/>
                  <a:pt x="351692" y="159349"/>
                  <a:pt x="337624" y="192174"/>
                </a:cubicBezTo>
                <a:cubicBezTo>
                  <a:pt x="351692" y="201553"/>
                  <a:pt x="362920" y="220310"/>
                  <a:pt x="379827" y="220310"/>
                </a:cubicBezTo>
                <a:cubicBezTo>
                  <a:pt x="397571" y="220310"/>
                  <a:pt x="437919" y="176286"/>
                  <a:pt x="450166" y="164039"/>
                </a:cubicBezTo>
                <a:cubicBezTo>
                  <a:pt x="454855" y="145282"/>
                  <a:pt x="468923" y="126525"/>
                  <a:pt x="464234" y="107768"/>
                </a:cubicBezTo>
                <a:cubicBezTo>
                  <a:pt x="437291" y="0"/>
                  <a:pt x="422876" y="49804"/>
                  <a:pt x="407963" y="796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Documents and Settings\rebecca.gage\Local Settings\Temporary Internet Files\Content.IE5\PM6JYS05\MC900100200[1].wmf"/>
          <p:cNvPicPr>
            <a:picLocks noChangeAspect="1" noChangeArrowheads="1"/>
          </p:cNvPicPr>
          <p:nvPr/>
        </p:nvPicPr>
        <p:blipFill>
          <a:blip r:embed="rId3" cstate="print"/>
          <a:srcRect t="23421" r="50000" b="31815"/>
          <a:stretch>
            <a:fillRect/>
          </a:stretch>
        </p:blipFill>
        <p:spPr bwMode="auto">
          <a:xfrm>
            <a:off x="4648200" y="2286000"/>
            <a:ext cx="583949" cy="609600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4343400" y="3276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67200" y="3962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67200" y="4343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48006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181600" y="3581400"/>
            <a:ext cx="9144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5905500" y="3390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6096000" y="32766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0" y="3581400"/>
            <a:ext cx="533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2438400" y="3962400"/>
            <a:ext cx="11430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2247900" y="3771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438400" y="36576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2133600" y="3886200"/>
            <a:ext cx="3048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352800" y="5181600"/>
            <a:ext cx="2057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C:\Documents and Settings\rebecca.gage\Local Settings\Temporary Internet Files\Content.IE5\4M9CMV3H\MC900053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0"/>
            <a:ext cx="609600" cy="602586"/>
          </a:xfrm>
          <a:prstGeom prst="rect">
            <a:avLst/>
          </a:prstGeom>
          <a:noFill/>
        </p:spPr>
      </p:pic>
      <p:pic>
        <p:nvPicPr>
          <p:cNvPr id="49" name="Picture 8" descr="C:\Documents and Settings\rebecca.gage\Local Settings\Temporary Internet Files\Content.IE5\4M9CMV3H\MC900053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90600"/>
            <a:ext cx="488731" cy="483108"/>
          </a:xfrm>
          <a:prstGeom prst="rect">
            <a:avLst/>
          </a:prstGeom>
          <a:noFill/>
        </p:spPr>
      </p:pic>
      <p:pic>
        <p:nvPicPr>
          <p:cNvPr id="50" name="Picture 8" descr="C:\Documents and Settings\rebecca.gage\Local Settings\Temporary Internet Files\Content.IE5\4M9CMV3H\MC900053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28600"/>
            <a:ext cx="457200" cy="451940"/>
          </a:xfrm>
          <a:prstGeom prst="rect">
            <a:avLst/>
          </a:prstGeom>
          <a:noFill/>
        </p:spPr>
      </p:pic>
      <p:pic>
        <p:nvPicPr>
          <p:cNvPr id="52" name="Picture 8" descr="C:\Documents and Settings\rebecca.gage\Local Settings\Temporary Internet Files\Content.IE5\4M9CMV3H\MC900053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62271">
            <a:off x="4683993" y="1103066"/>
            <a:ext cx="609600" cy="602586"/>
          </a:xfrm>
          <a:prstGeom prst="rect">
            <a:avLst/>
          </a:prstGeom>
          <a:noFill/>
        </p:spPr>
      </p:pic>
      <p:pic>
        <p:nvPicPr>
          <p:cNvPr id="53" name="Picture 8" descr="C:\Documents and Settings\rebecca.gage\Local Settings\Temporary Internet Files\Content.IE5\4M9CMV3H\MC900053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62271">
            <a:off x="4143496" y="1476876"/>
            <a:ext cx="488731" cy="483108"/>
          </a:xfrm>
          <a:prstGeom prst="rect">
            <a:avLst/>
          </a:prstGeom>
          <a:noFill/>
        </p:spPr>
      </p:pic>
      <p:pic>
        <p:nvPicPr>
          <p:cNvPr id="54" name="Picture 8" descr="C:\Documents and Settings\rebecca.gage\Local Settings\Temporary Internet Files\Content.IE5\4M9CMV3H\MC900053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62271">
            <a:off x="5598393" y="1331666"/>
            <a:ext cx="457200" cy="451940"/>
          </a:xfrm>
          <a:prstGeom prst="rect">
            <a:avLst/>
          </a:prstGeom>
          <a:noFill/>
        </p:spPr>
      </p:pic>
      <p:pic>
        <p:nvPicPr>
          <p:cNvPr id="55" name="Picture 8" descr="C:\Documents and Settings\rebecca.gage\Local Settings\Temporary Internet Files\Content.IE5\4M9CMV3H\MC900053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62271">
            <a:off x="5674593" y="2017466"/>
            <a:ext cx="334557" cy="330708"/>
          </a:xfrm>
          <a:prstGeom prst="rect">
            <a:avLst/>
          </a:prstGeom>
          <a:noFill/>
        </p:spPr>
      </p:pic>
      <p:pic>
        <p:nvPicPr>
          <p:cNvPr id="56" name="Picture 8" descr="C:\Documents and Settings\rebecca.gage\Local Settings\Temporary Internet Files\Content.IE5\4M9CMV3H\MC900053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609600" cy="602586"/>
          </a:xfrm>
          <a:prstGeom prst="rect">
            <a:avLst/>
          </a:prstGeom>
          <a:noFill/>
        </p:spPr>
      </p:pic>
      <p:pic>
        <p:nvPicPr>
          <p:cNvPr id="57" name="Picture 8" descr="C:\Documents and Settings\rebecca.gage\Local Settings\Temporary Internet Files\Content.IE5\4M9CMV3H\MC900053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990600"/>
            <a:ext cx="488731" cy="483108"/>
          </a:xfrm>
          <a:prstGeom prst="rect">
            <a:avLst/>
          </a:prstGeom>
          <a:noFill/>
        </p:spPr>
      </p:pic>
      <p:pic>
        <p:nvPicPr>
          <p:cNvPr id="58" name="Picture 8" descr="C:\Documents and Settings\rebecca.gage\Local Settings\Temporary Internet Files\Content.IE5\4M9CMV3H\MC900053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28600"/>
            <a:ext cx="457200" cy="451940"/>
          </a:xfrm>
          <a:prstGeom prst="rect">
            <a:avLst/>
          </a:prstGeom>
          <a:noFill/>
        </p:spPr>
      </p:pic>
      <p:pic>
        <p:nvPicPr>
          <p:cNvPr id="59" name="Picture 8" descr="C:\Documents and Settings\rebecca.gage\Local Settings\Temporary Internet Files\Content.IE5\4M9CMV3H\MC900053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914400"/>
            <a:ext cx="334557" cy="330708"/>
          </a:xfrm>
          <a:prstGeom prst="rect">
            <a:avLst/>
          </a:prstGeom>
          <a:noFill/>
        </p:spPr>
      </p:pic>
      <p:pic>
        <p:nvPicPr>
          <p:cNvPr id="60" name="Picture 8" descr="C:\Documents and Settings\rebecca.gage\Local Settings\Temporary Internet Files\Content.IE5\4M9CMV3H\MC900053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0"/>
            <a:ext cx="609600" cy="602586"/>
          </a:xfrm>
          <a:prstGeom prst="rect">
            <a:avLst/>
          </a:prstGeom>
          <a:noFill/>
        </p:spPr>
      </p:pic>
      <p:pic>
        <p:nvPicPr>
          <p:cNvPr id="61" name="Picture 8" descr="C:\Documents and Settings\rebecca.gage\Local Settings\Temporary Internet Files\Content.IE5\4M9CMV3H\MC900053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990600"/>
            <a:ext cx="488731" cy="483108"/>
          </a:xfrm>
          <a:prstGeom prst="rect">
            <a:avLst/>
          </a:prstGeom>
          <a:noFill/>
        </p:spPr>
      </p:pic>
      <p:pic>
        <p:nvPicPr>
          <p:cNvPr id="62" name="Picture 8" descr="C:\Documents and Settings\rebecca.gage\Local Settings\Temporary Internet Files\Content.IE5\4M9CMV3H\MC900053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8600"/>
            <a:ext cx="457200" cy="451940"/>
          </a:xfrm>
          <a:prstGeom prst="rect">
            <a:avLst/>
          </a:prstGeom>
          <a:noFill/>
        </p:spPr>
      </p:pic>
      <p:pic>
        <p:nvPicPr>
          <p:cNvPr id="63" name="Picture 8" descr="C:\Documents and Settings\rebecca.gage\Local Settings\Temporary Internet Files\Content.IE5\4M9CMV3H\MC900053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914400"/>
            <a:ext cx="334557" cy="330708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5486400" y="533400"/>
            <a:ext cx="32714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ienne" pitchFamily="82" charset="0"/>
              </a:rPr>
              <a:t>Mrs. Gage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65" name="Heart 64"/>
          <p:cNvSpPr/>
          <p:nvPr/>
        </p:nvSpPr>
        <p:spPr>
          <a:xfrm>
            <a:off x="4114800" y="2971800"/>
            <a:ext cx="228600" cy="2286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Heart 65"/>
          <p:cNvSpPr/>
          <p:nvPr/>
        </p:nvSpPr>
        <p:spPr>
          <a:xfrm>
            <a:off x="4495800" y="2971800"/>
            <a:ext cx="228600" cy="2286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Documents and Settings\rebecca.gage\Local Settings\Temporary Internet Files\Content.IE5\PM6JYS05\MC9003523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445659"/>
            <a:ext cx="2635030" cy="1412341"/>
          </a:xfrm>
          <a:prstGeom prst="rect">
            <a:avLst/>
          </a:prstGeom>
          <a:noFill/>
        </p:spPr>
      </p:pic>
      <p:pic>
        <p:nvPicPr>
          <p:cNvPr id="3" name="Picture 3" descr="C:\Documents and Settings\rebecca.gage\Local Settings\Temporary Internet Files\Content.IE5\4M9CMV3H\MC90043801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8600" y="3157537"/>
            <a:ext cx="2819400" cy="3700463"/>
          </a:xfrm>
          <a:prstGeom prst="rect">
            <a:avLst/>
          </a:prstGeom>
          <a:noFill/>
        </p:spPr>
      </p:pic>
      <p:pic>
        <p:nvPicPr>
          <p:cNvPr id="4" name="Picture 5" descr="C:\Documents and Settings\rebecca.gage\Local Settings\Temporary Internet Files\Content.IE5\T62E2GYT\MC90043823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2590800"/>
            <a:ext cx="2514600" cy="3390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rebecca.gage</dc:creator>
  <cp:lastModifiedBy>rebecca.gage</cp:lastModifiedBy>
  <cp:revision>5</cp:revision>
  <dcterms:created xsi:type="dcterms:W3CDTF">2011-02-02T16:52:25Z</dcterms:created>
  <dcterms:modified xsi:type="dcterms:W3CDTF">2011-02-04T20:38:51Z</dcterms:modified>
</cp:coreProperties>
</file>