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99" autoAdjust="0"/>
    <p:restoredTop sz="94660"/>
  </p:normalViewPr>
  <p:slideViewPr>
    <p:cSldViewPr>
      <p:cViewPr>
        <p:scale>
          <a:sx n="66" d="100"/>
          <a:sy n="66" d="100"/>
        </p:scale>
        <p:origin x="-164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1E92-6EE7-4AA7-8171-5C7AECA36CA4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65B6-E673-4EE6-BDF6-7F84A1967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Tip:  Double-click inside the name box and type </a:t>
            </a:r>
            <a:r>
              <a:rPr lang="en-US" smtClean="0"/>
              <a:t>to add</a:t>
            </a:r>
            <a:r>
              <a:rPr lang="en-US" baseline="0" smtClean="0"/>
              <a:t> a name.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65B6-E673-4EE6-BDF6-7F84A1967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8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1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C052-BB6F-44DA-AEEE-4D8AC7904972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8067-8DCE-4E65-994C-D80BA0F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15732"/>
              </p:ext>
            </p:extLst>
          </p:nvPr>
        </p:nvGraphicFramePr>
        <p:xfrm>
          <a:off x="457200" y="914400"/>
          <a:ext cx="83058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69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5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0"/>
            <a:ext cx="3124200" cy="7469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Turkey Bingo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324600" y="152400"/>
            <a:ext cx="2514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8719" y="1384236"/>
            <a:ext cx="1539555" cy="115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474" y="2247968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3241" y="3728911"/>
            <a:ext cx="1104901" cy="11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378619"/>
            <a:ext cx="1812280" cy="98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53" y="2529386"/>
            <a:ext cx="1517615" cy="117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78" y="3770602"/>
            <a:ext cx="1125546" cy="114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344" y="6393089"/>
            <a:ext cx="1090743" cy="12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344" y="0"/>
            <a:ext cx="1353741" cy="108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49" y="4652633"/>
            <a:ext cx="1128499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003" y="5042600"/>
            <a:ext cx="1194424" cy="119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97" y="5851071"/>
            <a:ext cx="1055084" cy="10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1726258" cy="124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086600" cy="54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5562600" cy="565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486400" cy="583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9" y="304800"/>
            <a:ext cx="752461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8817"/>
            <a:ext cx="68580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8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638800" cy="599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2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007"/>
            <a:ext cx="6400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8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800600" cy="537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172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5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772400" cy="56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99976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</Words>
  <Application>Microsoft Office PowerPoint</Application>
  <PresentationFormat>On-screen Show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Turkey Bingo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Midland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Bingo</dc:title>
  <dc:creator>Rebecca Gage</dc:creator>
  <cp:lastModifiedBy>Rebecca Gage</cp:lastModifiedBy>
  <cp:revision>12</cp:revision>
  <dcterms:created xsi:type="dcterms:W3CDTF">2011-11-14T15:53:18Z</dcterms:created>
  <dcterms:modified xsi:type="dcterms:W3CDTF">2012-04-24T21:24:40Z</dcterms:modified>
</cp:coreProperties>
</file>